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6"/>
  </p:notesMasterIdLst>
  <p:sldIdLst>
    <p:sldId id="256" r:id="rId2"/>
    <p:sldId id="257" r:id="rId3"/>
    <p:sldId id="258" r:id="rId4"/>
    <p:sldId id="313" r:id="rId5"/>
    <p:sldId id="314" r:id="rId6"/>
    <p:sldId id="316" r:id="rId7"/>
    <p:sldId id="317" r:id="rId8"/>
    <p:sldId id="315" r:id="rId9"/>
    <p:sldId id="318" r:id="rId10"/>
    <p:sldId id="319" r:id="rId11"/>
    <p:sldId id="321" r:id="rId12"/>
    <p:sldId id="322" r:id="rId13"/>
    <p:sldId id="323" r:id="rId14"/>
    <p:sldId id="259" r:id="rId15"/>
  </p:sldIdLst>
  <p:sldSz cx="9144000" cy="5143500" type="screen16x9"/>
  <p:notesSz cx="6858000" cy="9144000"/>
  <p:embeddedFontLst>
    <p:embeddedFont>
      <p:font typeface="Actor" panose="020B0604020202020204" charset="-52"/>
      <p:regular r:id="rId17"/>
    </p:embeddedFont>
    <p:embeddedFont>
      <p:font typeface="Barlow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3EDE02D-BCBD-429C-9A90-973A13114B00}">
  <a:tblStyle styleId="{13EDE02D-BCBD-429C-9A90-973A13114B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6C6CA84-7415-46FB-931E-E8A9550DE62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442" y="-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848c126094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848c126094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0393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163646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79014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g1e863aa831f_0_380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6" name="Google Shape;856;g1e863aa831f_0_380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1700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3349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65751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6080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2290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04703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54dda1946d_4_27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54dda1946d_4_27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45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8153474" y="2211997"/>
            <a:ext cx="1933067" cy="719493"/>
          </a:xfrm>
          <a:custGeom>
            <a:avLst/>
            <a:gdLst/>
            <a:ahLst/>
            <a:cxnLst/>
            <a:rect l="l" t="t" r="r" b="b"/>
            <a:pathLst>
              <a:path w="119639" h="44530" extrusionOk="0">
                <a:moveTo>
                  <a:pt x="60610" y="791"/>
                </a:moveTo>
                <a:cubicBezTo>
                  <a:pt x="60853" y="730"/>
                  <a:pt x="61066" y="669"/>
                  <a:pt x="61278" y="578"/>
                </a:cubicBezTo>
                <a:cubicBezTo>
                  <a:pt x="62099" y="152"/>
                  <a:pt x="63011" y="0"/>
                  <a:pt x="63953" y="92"/>
                </a:cubicBezTo>
                <a:cubicBezTo>
                  <a:pt x="66932" y="365"/>
                  <a:pt x="69333" y="1915"/>
                  <a:pt x="71735" y="3648"/>
                </a:cubicBezTo>
                <a:cubicBezTo>
                  <a:pt x="73498" y="4955"/>
                  <a:pt x="74774" y="7022"/>
                  <a:pt x="75352" y="9119"/>
                </a:cubicBezTo>
                <a:cubicBezTo>
                  <a:pt x="75686" y="10426"/>
                  <a:pt x="75777" y="11824"/>
                  <a:pt x="75868" y="13192"/>
                </a:cubicBezTo>
                <a:cubicBezTo>
                  <a:pt x="75899" y="13830"/>
                  <a:pt x="75716" y="14408"/>
                  <a:pt x="75686" y="15077"/>
                </a:cubicBezTo>
                <a:cubicBezTo>
                  <a:pt x="75686" y="15593"/>
                  <a:pt x="75716" y="16110"/>
                  <a:pt x="75716" y="16627"/>
                </a:cubicBezTo>
                <a:cubicBezTo>
                  <a:pt x="75716" y="17660"/>
                  <a:pt x="75656" y="18694"/>
                  <a:pt x="75716" y="19727"/>
                </a:cubicBezTo>
                <a:cubicBezTo>
                  <a:pt x="75747" y="20517"/>
                  <a:pt x="75808" y="21429"/>
                  <a:pt x="76385" y="22037"/>
                </a:cubicBezTo>
                <a:cubicBezTo>
                  <a:pt x="76750" y="22372"/>
                  <a:pt x="77115" y="22827"/>
                  <a:pt x="77510" y="23131"/>
                </a:cubicBezTo>
                <a:cubicBezTo>
                  <a:pt x="78118" y="23527"/>
                  <a:pt x="78938" y="23831"/>
                  <a:pt x="79607" y="24195"/>
                </a:cubicBezTo>
                <a:cubicBezTo>
                  <a:pt x="80549" y="24682"/>
                  <a:pt x="81735" y="25107"/>
                  <a:pt x="82799" y="25138"/>
                </a:cubicBezTo>
                <a:cubicBezTo>
                  <a:pt x="83619" y="25198"/>
                  <a:pt x="83893" y="24834"/>
                  <a:pt x="84501" y="24378"/>
                </a:cubicBezTo>
                <a:cubicBezTo>
                  <a:pt x="85170" y="23831"/>
                  <a:pt x="85656" y="23709"/>
                  <a:pt x="86537" y="23831"/>
                </a:cubicBezTo>
                <a:cubicBezTo>
                  <a:pt x="87601" y="24013"/>
                  <a:pt x="88604" y="24195"/>
                  <a:pt x="89607" y="23618"/>
                </a:cubicBezTo>
                <a:cubicBezTo>
                  <a:pt x="90154" y="23283"/>
                  <a:pt x="90519" y="22797"/>
                  <a:pt x="91097" y="22463"/>
                </a:cubicBezTo>
                <a:cubicBezTo>
                  <a:pt x="91826" y="22068"/>
                  <a:pt x="92556" y="21733"/>
                  <a:pt x="93376" y="21551"/>
                </a:cubicBezTo>
                <a:cubicBezTo>
                  <a:pt x="94319" y="21399"/>
                  <a:pt x="95656" y="20821"/>
                  <a:pt x="96598" y="21217"/>
                </a:cubicBezTo>
                <a:cubicBezTo>
                  <a:pt x="97693" y="21642"/>
                  <a:pt x="98604" y="22554"/>
                  <a:pt x="99577" y="23223"/>
                </a:cubicBezTo>
                <a:cubicBezTo>
                  <a:pt x="102404" y="25229"/>
                  <a:pt x="101249" y="29180"/>
                  <a:pt x="102191" y="32007"/>
                </a:cubicBezTo>
                <a:cubicBezTo>
                  <a:pt x="102525" y="32949"/>
                  <a:pt x="103316" y="33496"/>
                  <a:pt x="104076" y="34074"/>
                </a:cubicBezTo>
                <a:cubicBezTo>
                  <a:pt x="105170" y="34925"/>
                  <a:pt x="106447" y="35776"/>
                  <a:pt x="107754" y="36323"/>
                </a:cubicBezTo>
                <a:cubicBezTo>
                  <a:pt x="108757" y="36749"/>
                  <a:pt x="109972" y="36536"/>
                  <a:pt x="111006" y="36536"/>
                </a:cubicBezTo>
                <a:cubicBezTo>
                  <a:pt x="112009" y="36536"/>
                  <a:pt x="112890" y="36536"/>
                  <a:pt x="113863" y="36688"/>
                </a:cubicBezTo>
                <a:cubicBezTo>
                  <a:pt x="114562" y="36779"/>
                  <a:pt x="115261" y="36597"/>
                  <a:pt x="115960" y="36718"/>
                </a:cubicBezTo>
                <a:cubicBezTo>
                  <a:pt x="116811" y="36840"/>
                  <a:pt x="117450" y="37478"/>
                  <a:pt x="117845" y="38177"/>
                </a:cubicBezTo>
                <a:cubicBezTo>
                  <a:pt x="118392" y="39089"/>
                  <a:pt x="118787" y="40153"/>
                  <a:pt x="119182" y="41126"/>
                </a:cubicBezTo>
                <a:cubicBezTo>
                  <a:pt x="119638" y="42129"/>
                  <a:pt x="119395" y="42949"/>
                  <a:pt x="118392" y="43466"/>
                </a:cubicBezTo>
                <a:cubicBezTo>
                  <a:pt x="116811" y="44317"/>
                  <a:pt x="114805" y="43831"/>
                  <a:pt x="113134" y="43770"/>
                </a:cubicBezTo>
                <a:cubicBezTo>
                  <a:pt x="109364" y="43648"/>
                  <a:pt x="105626" y="43436"/>
                  <a:pt x="101887" y="43679"/>
                </a:cubicBezTo>
                <a:cubicBezTo>
                  <a:pt x="96629" y="44013"/>
                  <a:pt x="91431" y="44530"/>
                  <a:pt x="86173" y="44530"/>
                </a:cubicBezTo>
                <a:cubicBezTo>
                  <a:pt x="79729" y="44530"/>
                  <a:pt x="73376" y="44013"/>
                  <a:pt x="66993" y="43284"/>
                </a:cubicBezTo>
                <a:cubicBezTo>
                  <a:pt x="61947" y="42676"/>
                  <a:pt x="56962" y="41430"/>
                  <a:pt x="52038" y="40214"/>
                </a:cubicBezTo>
                <a:cubicBezTo>
                  <a:pt x="47965" y="39211"/>
                  <a:pt x="43771" y="39180"/>
                  <a:pt x="39606" y="38876"/>
                </a:cubicBezTo>
                <a:cubicBezTo>
                  <a:pt x="35928" y="38633"/>
                  <a:pt x="32281" y="38025"/>
                  <a:pt x="28634" y="37752"/>
                </a:cubicBezTo>
                <a:cubicBezTo>
                  <a:pt x="25351" y="37478"/>
                  <a:pt x="22098" y="36901"/>
                  <a:pt x="18816" y="36718"/>
                </a:cubicBezTo>
                <a:cubicBezTo>
                  <a:pt x="15442" y="36505"/>
                  <a:pt x="12129" y="36597"/>
                  <a:pt x="8785" y="36992"/>
                </a:cubicBezTo>
                <a:cubicBezTo>
                  <a:pt x="7508" y="37144"/>
                  <a:pt x="6232" y="37417"/>
                  <a:pt x="4955" y="37630"/>
                </a:cubicBezTo>
                <a:cubicBezTo>
                  <a:pt x="3861" y="37873"/>
                  <a:pt x="2767" y="37964"/>
                  <a:pt x="1642" y="37995"/>
                </a:cubicBezTo>
                <a:cubicBezTo>
                  <a:pt x="1065" y="38086"/>
                  <a:pt x="517" y="38025"/>
                  <a:pt x="1" y="37843"/>
                </a:cubicBezTo>
                <a:cubicBezTo>
                  <a:pt x="2128" y="37144"/>
                  <a:pt x="4621" y="36657"/>
                  <a:pt x="6262" y="35077"/>
                </a:cubicBezTo>
                <a:cubicBezTo>
                  <a:pt x="7326" y="34074"/>
                  <a:pt x="7782" y="32949"/>
                  <a:pt x="8086" y="31581"/>
                </a:cubicBezTo>
                <a:cubicBezTo>
                  <a:pt x="8177" y="31247"/>
                  <a:pt x="8360" y="31004"/>
                  <a:pt x="8572" y="30730"/>
                </a:cubicBezTo>
                <a:cubicBezTo>
                  <a:pt x="9332" y="29849"/>
                  <a:pt x="9910" y="28907"/>
                  <a:pt x="10487" y="27873"/>
                </a:cubicBezTo>
                <a:cubicBezTo>
                  <a:pt x="10852" y="27296"/>
                  <a:pt x="11126" y="26749"/>
                  <a:pt x="11308" y="26080"/>
                </a:cubicBezTo>
                <a:cubicBezTo>
                  <a:pt x="11521" y="25320"/>
                  <a:pt x="11582" y="24560"/>
                  <a:pt x="11885" y="23831"/>
                </a:cubicBezTo>
                <a:cubicBezTo>
                  <a:pt x="12007" y="23496"/>
                  <a:pt x="12159" y="23071"/>
                  <a:pt x="12433" y="22827"/>
                </a:cubicBezTo>
                <a:cubicBezTo>
                  <a:pt x="12828" y="22463"/>
                  <a:pt x="13588" y="22341"/>
                  <a:pt x="14074" y="22068"/>
                </a:cubicBezTo>
                <a:cubicBezTo>
                  <a:pt x="14591" y="21794"/>
                  <a:pt x="15107" y="21460"/>
                  <a:pt x="15503" y="21034"/>
                </a:cubicBezTo>
                <a:cubicBezTo>
                  <a:pt x="16202" y="20305"/>
                  <a:pt x="16384" y="19514"/>
                  <a:pt x="16658" y="18572"/>
                </a:cubicBezTo>
                <a:cubicBezTo>
                  <a:pt x="17266" y="16323"/>
                  <a:pt x="18481" y="14256"/>
                  <a:pt x="20275" y="12736"/>
                </a:cubicBezTo>
                <a:cubicBezTo>
                  <a:pt x="21095" y="12037"/>
                  <a:pt x="22007" y="11520"/>
                  <a:pt x="23071" y="11308"/>
                </a:cubicBezTo>
                <a:cubicBezTo>
                  <a:pt x="24408" y="11064"/>
                  <a:pt x="25959" y="10973"/>
                  <a:pt x="27326" y="10912"/>
                </a:cubicBezTo>
                <a:cubicBezTo>
                  <a:pt x="31248" y="10730"/>
                  <a:pt x="34409" y="13648"/>
                  <a:pt x="38269" y="13891"/>
                </a:cubicBezTo>
                <a:cubicBezTo>
                  <a:pt x="39090" y="13952"/>
                  <a:pt x="40457" y="13830"/>
                  <a:pt x="40670" y="12888"/>
                </a:cubicBezTo>
                <a:cubicBezTo>
                  <a:pt x="40822" y="12341"/>
                  <a:pt x="40761" y="11794"/>
                  <a:pt x="40913" y="11277"/>
                </a:cubicBezTo>
                <a:cubicBezTo>
                  <a:pt x="41157" y="10456"/>
                  <a:pt x="41673" y="9940"/>
                  <a:pt x="42251" y="9362"/>
                </a:cubicBezTo>
                <a:cubicBezTo>
                  <a:pt x="43011" y="8633"/>
                  <a:pt x="43801" y="8025"/>
                  <a:pt x="44622" y="7417"/>
                </a:cubicBezTo>
                <a:cubicBezTo>
                  <a:pt x="45230" y="6931"/>
                  <a:pt x="45807" y="6383"/>
                  <a:pt x="46445" y="5958"/>
                </a:cubicBezTo>
                <a:cubicBezTo>
                  <a:pt x="46871" y="5684"/>
                  <a:pt x="47236" y="5411"/>
                  <a:pt x="47570" y="4985"/>
                </a:cubicBezTo>
                <a:cubicBezTo>
                  <a:pt x="48056" y="4347"/>
                  <a:pt x="48421" y="3982"/>
                  <a:pt x="49120" y="3587"/>
                </a:cubicBezTo>
                <a:cubicBezTo>
                  <a:pt x="49637" y="3314"/>
                  <a:pt x="50123" y="2979"/>
                  <a:pt x="50762" y="3101"/>
                </a:cubicBezTo>
                <a:cubicBezTo>
                  <a:pt x="51339" y="3192"/>
                  <a:pt x="51704" y="3617"/>
                  <a:pt x="52160" y="3952"/>
                </a:cubicBezTo>
                <a:cubicBezTo>
                  <a:pt x="52980" y="4529"/>
                  <a:pt x="53771" y="3800"/>
                  <a:pt x="54622" y="3557"/>
                </a:cubicBezTo>
                <a:cubicBezTo>
                  <a:pt x="55230" y="3374"/>
                  <a:pt x="55777" y="3344"/>
                  <a:pt x="56385" y="3131"/>
                </a:cubicBezTo>
                <a:cubicBezTo>
                  <a:pt x="56841" y="2979"/>
                  <a:pt x="57327" y="2979"/>
                  <a:pt x="57753" y="2766"/>
                </a:cubicBezTo>
                <a:cubicBezTo>
                  <a:pt x="58117" y="2584"/>
                  <a:pt x="58300" y="2280"/>
                  <a:pt x="58664" y="2128"/>
                </a:cubicBezTo>
                <a:cubicBezTo>
                  <a:pt x="58816" y="2067"/>
                  <a:pt x="58968" y="2098"/>
                  <a:pt x="59120" y="2007"/>
                </a:cubicBezTo>
                <a:cubicBezTo>
                  <a:pt x="59303" y="1855"/>
                  <a:pt x="59364" y="1581"/>
                  <a:pt x="59485" y="1368"/>
                </a:cubicBezTo>
                <a:cubicBezTo>
                  <a:pt x="59728" y="1034"/>
                  <a:pt x="60154" y="912"/>
                  <a:pt x="60610" y="791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397025" y="1141550"/>
            <a:ext cx="6350100" cy="10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396875" y="2288600"/>
            <a:ext cx="63501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34"/>
          <p:cNvGrpSpPr/>
          <p:nvPr/>
        </p:nvGrpSpPr>
        <p:grpSpPr>
          <a:xfrm flipH="1">
            <a:off x="-1181125" y="2849850"/>
            <a:ext cx="11242451" cy="2775635"/>
            <a:chOff x="-1304168" y="2849850"/>
            <a:chExt cx="11242451" cy="2775635"/>
          </a:xfrm>
        </p:grpSpPr>
        <p:sp>
          <p:nvSpPr>
            <p:cNvPr id="285" name="Google Shape;285;p34"/>
            <p:cNvSpPr/>
            <p:nvPr/>
          </p:nvSpPr>
          <p:spPr>
            <a:xfrm>
              <a:off x="2956083" y="3227357"/>
              <a:ext cx="6402103" cy="23297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4"/>
            <p:cNvSpPr/>
            <p:nvPr/>
          </p:nvSpPr>
          <p:spPr>
            <a:xfrm>
              <a:off x="4462333" y="3264970"/>
              <a:ext cx="4681668" cy="1845569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4"/>
            <p:cNvSpPr/>
            <p:nvPr/>
          </p:nvSpPr>
          <p:spPr>
            <a:xfrm>
              <a:off x="4769039" y="3359648"/>
              <a:ext cx="4869972" cy="2265837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4"/>
            <p:cNvSpPr/>
            <p:nvPr/>
          </p:nvSpPr>
          <p:spPr>
            <a:xfrm>
              <a:off x="1630775" y="3469475"/>
              <a:ext cx="7727310" cy="1845468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-1304168" y="2849850"/>
              <a:ext cx="11242451" cy="2675811"/>
            </a:xfrm>
            <a:custGeom>
              <a:avLst/>
              <a:gdLst/>
              <a:ahLst/>
              <a:cxnLst/>
              <a:rect l="l" t="t" r="r" b="b"/>
              <a:pathLst>
                <a:path w="300219" h="94227" extrusionOk="0">
                  <a:moveTo>
                    <a:pt x="51521" y="24377"/>
                  </a:moveTo>
                  <a:cubicBezTo>
                    <a:pt x="51886" y="24013"/>
                    <a:pt x="52251" y="23678"/>
                    <a:pt x="52585" y="23314"/>
                  </a:cubicBezTo>
                  <a:cubicBezTo>
                    <a:pt x="52646" y="23344"/>
                    <a:pt x="52707" y="23374"/>
                    <a:pt x="52767" y="23405"/>
                  </a:cubicBezTo>
                  <a:cubicBezTo>
                    <a:pt x="53041" y="23222"/>
                    <a:pt x="53314" y="23010"/>
                    <a:pt x="53558" y="22797"/>
                  </a:cubicBezTo>
                  <a:cubicBezTo>
                    <a:pt x="55290" y="21277"/>
                    <a:pt x="56719" y="19393"/>
                    <a:pt x="58542" y="17964"/>
                  </a:cubicBezTo>
                  <a:cubicBezTo>
                    <a:pt x="59667" y="17082"/>
                    <a:pt x="60853" y="16110"/>
                    <a:pt x="62008" y="15289"/>
                  </a:cubicBezTo>
                  <a:cubicBezTo>
                    <a:pt x="62342" y="15046"/>
                    <a:pt x="62767" y="14803"/>
                    <a:pt x="63193" y="14742"/>
                  </a:cubicBezTo>
                  <a:cubicBezTo>
                    <a:pt x="64135" y="14651"/>
                    <a:pt x="64834" y="15441"/>
                    <a:pt x="65655" y="15745"/>
                  </a:cubicBezTo>
                  <a:cubicBezTo>
                    <a:pt x="66476" y="16019"/>
                    <a:pt x="67357" y="16049"/>
                    <a:pt x="68148" y="15654"/>
                  </a:cubicBezTo>
                  <a:cubicBezTo>
                    <a:pt x="70245" y="14590"/>
                    <a:pt x="72312" y="13040"/>
                    <a:pt x="74135" y="11550"/>
                  </a:cubicBezTo>
                  <a:cubicBezTo>
                    <a:pt x="77479" y="8876"/>
                    <a:pt x="80792" y="6201"/>
                    <a:pt x="83801" y="3131"/>
                  </a:cubicBezTo>
                  <a:cubicBezTo>
                    <a:pt x="84652" y="2219"/>
                    <a:pt x="85747" y="365"/>
                    <a:pt x="87023" y="0"/>
                  </a:cubicBezTo>
                  <a:cubicBezTo>
                    <a:pt x="89820" y="4043"/>
                    <a:pt x="93984" y="6870"/>
                    <a:pt x="97723" y="10091"/>
                  </a:cubicBezTo>
                  <a:cubicBezTo>
                    <a:pt x="101978" y="13709"/>
                    <a:pt x="106902" y="16475"/>
                    <a:pt x="111097" y="20183"/>
                  </a:cubicBezTo>
                  <a:cubicBezTo>
                    <a:pt x="115230" y="23830"/>
                    <a:pt x="119729" y="27083"/>
                    <a:pt x="123772" y="30912"/>
                  </a:cubicBezTo>
                  <a:cubicBezTo>
                    <a:pt x="127997" y="34955"/>
                    <a:pt x="132039" y="38998"/>
                    <a:pt x="136629" y="42615"/>
                  </a:cubicBezTo>
                  <a:cubicBezTo>
                    <a:pt x="140003" y="45259"/>
                    <a:pt x="143590" y="48603"/>
                    <a:pt x="147845" y="49788"/>
                  </a:cubicBezTo>
                  <a:cubicBezTo>
                    <a:pt x="149031" y="50122"/>
                    <a:pt x="150216" y="50122"/>
                    <a:pt x="151432" y="50122"/>
                  </a:cubicBezTo>
                  <a:cubicBezTo>
                    <a:pt x="151645" y="50122"/>
                    <a:pt x="151857" y="50122"/>
                    <a:pt x="152070" y="50122"/>
                  </a:cubicBezTo>
                  <a:cubicBezTo>
                    <a:pt x="152252" y="50092"/>
                    <a:pt x="152435" y="50062"/>
                    <a:pt x="152587" y="50092"/>
                  </a:cubicBezTo>
                  <a:cubicBezTo>
                    <a:pt x="152708" y="50092"/>
                    <a:pt x="152830" y="50153"/>
                    <a:pt x="152952" y="50122"/>
                  </a:cubicBezTo>
                  <a:cubicBezTo>
                    <a:pt x="153043" y="50122"/>
                    <a:pt x="153134" y="50062"/>
                    <a:pt x="153225" y="50062"/>
                  </a:cubicBezTo>
                  <a:cubicBezTo>
                    <a:pt x="153316" y="50062"/>
                    <a:pt x="153407" y="50062"/>
                    <a:pt x="153499" y="50031"/>
                  </a:cubicBezTo>
                  <a:cubicBezTo>
                    <a:pt x="153590" y="50031"/>
                    <a:pt x="153651" y="50001"/>
                    <a:pt x="153742" y="49970"/>
                  </a:cubicBezTo>
                  <a:cubicBezTo>
                    <a:pt x="153894" y="49879"/>
                    <a:pt x="154076" y="49818"/>
                    <a:pt x="154228" y="49727"/>
                  </a:cubicBezTo>
                  <a:cubicBezTo>
                    <a:pt x="154380" y="49667"/>
                    <a:pt x="154532" y="49606"/>
                    <a:pt x="154684" y="49545"/>
                  </a:cubicBezTo>
                  <a:cubicBezTo>
                    <a:pt x="154806" y="49484"/>
                    <a:pt x="154958" y="49393"/>
                    <a:pt x="155110" y="49302"/>
                  </a:cubicBezTo>
                  <a:cubicBezTo>
                    <a:pt x="155170" y="49271"/>
                    <a:pt x="155231" y="49271"/>
                    <a:pt x="155292" y="49241"/>
                  </a:cubicBezTo>
                  <a:cubicBezTo>
                    <a:pt x="155383" y="49211"/>
                    <a:pt x="155444" y="49180"/>
                    <a:pt x="155505" y="49089"/>
                  </a:cubicBezTo>
                  <a:cubicBezTo>
                    <a:pt x="155839" y="48846"/>
                    <a:pt x="156143" y="48603"/>
                    <a:pt x="156508" y="48390"/>
                  </a:cubicBezTo>
                  <a:cubicBezTo>
                    <a:pt x="156842" y="48208"/>
                    <a:pt x="157237" y="48086"/>
                    <a:pt x="157572" y="47873"/>
                  </a:cubicBezTo>
                  <a:cubicBezTo>
                    <a:pt x="157724" y="47752"/>
                    <a:pt x="157876" y="47630"/>
                    <a:pt x="158028" y="47508"/>
                  </a:cubicBezTo>
                  <a:cubicBezTo>
                    <a:pt x="158180" y="47387"/>
                    <a:pt x="158301" y="47326"/>
                    <a:pt x="158453" y="47265"/>
                  </a:cubicBezTo>
                  <a:cubicBezTo>
                    <a:pt x="158575" y="47204"/>
                    <a:pt x="158666" y="47174"/>
                    <a:pt x="158727" y="47052"/>
                  </a:cubicBezTo>
                  <a:cubicBezTo>
                    <a:pt x="158788" y="47022"/>
                    <a:pt x="158757" y="46992"/>
                    <a:pt x="158818" y="46961"/>
                  </a:cubicBezTo>
                  <a:cubicBezTo>
                    <a:pt x="159000" y="46870"/>
                    <a:pt x="159183" y="47144"/>
                    <a:pt x="159304" y="47265"/>
                  </a:cubicBezTo>
                  <a:cubicBezTo>
                    <a:pt x="160247" y="48299"/>
                    <a:pt x="161310" y="49180"/>
                    <a:pt x="162405" y="50062"/>
                  </a:cubicBezTo>
                  <a:cubicBezTo>
                    <a:pt x="162587" y="50244"/>
                    <a:pt x="162769" y="50396"/>
                    <a:pt x="162952" y="50578"/>
                  </a:cubicBezTo>
                  <a:cubicBezTo>
                    <a:pt x="163134" y="50791"/>
                    <a:pt x="163347" y="50913"/>
                    <a:pt x="163560" y="51095"/>
                  </a:cubicBezTo>
                  <a:cubicBezTo>
                    <a:pt x="163772" y="51277"/>
                    <a:pt x="164016" y="51429"/>
                    <a:pt x="164289" y="51612"/>
                  </a:cubicBezTo>
                  <a:cubicBezTo>
                    <a:pt x="164988" y="52098"/>
                    <a:pt x="165748" y="52554"/>
                    <a:pt x="166508" y="52980"/>
                  </a:cubicBezTo>
                  <a:cubicBezTo>
                    <a:pt x="167997" y="53861"/>
                    <a:pt x="169578" y="54651"/>
                    <a:pt x="171159" y="55411"/>
                  </a:cubicBezTo>
                  <a:cubicBezTo>
                    <a:pt x="174289" y="56870"/>
                    <a:pt x="177511" y="58147"/>
                    <a:pt x="180672" y="59606"/>
                  </a:cubicBezTo>
                  <a:cubicBezTo>
                    <a:pt x="186904" y="62463"/>
                    <a:pt x="193317" y="64652"/>
                    <a:pt x="200004" y="66323"/>
                  </a:cubicBezTo>
                  <a:cubicBezTo>
                    <a:pt x="202740" y="66992"/>
                    <a:pt x="205232" y="67721"/>
                    <a:pt x="208089" y="67995"/>
                  </a:cubicBezTo>
                  <a:cubicBezTo>
                    <a:pt x="211767" y="68360"/>
                    <a:pt x="215536" y="68086"/>
                    <a:pt x="219245" y="67904"/>
                  </a:cubicBezTo>
                  <a:cubicBezTo>
                    <a:pt x="223318" y="67691"/>
                    <a:pt x="227451" y="66992"/>
                    <a:pt x="231494" y="66354"/>
                  </a:cubicBezTo>
                  <a:cubicBezTo>
                    <a:pt x="236449" y="65594"/>
                    <a:pt x="241312" y="64773"/>
                    <a:pt x="246206" y="63648"/>
                  </a:cubicBezTo>
                  <a:cubicBezTo>
                    <a:pt x="253896" y="61855"/>
                    <a:pt x="261707" y="60609"/>
                    <a:pt x="269398" y="58907"/>
                  </a:cubicBezTo>
                  <a:cubicBezTo>
                    <a:pt x="271647" y="58420"/>
                    <a:pt x="273896" y="58329"/>
                    <a:pt x="276115" y="57965"/>
                  </a:cubicBezTo>
                  <a:cubicBezTo>
                    <a:pt x="277544" y="57752"/>
                    <a:pt x="278759" y="57813"/>
                    <a:pt x="280158" y="58116"/>
                  </a:cubicBezTo>
                  <a:cubicBezTo>
                    <a:pt x="280978" y="58299"/>
                    <a:pt x="281799" y="58724"/>
                    <a:pt x="282589" y="59059"/>
                  </a:cubicBezTo>
                  <a:cubicBezTo>
                    <a:pt x="283927" y="59667"/>
                    <a:pt x="285294" y="60214"/>
                    <a:pt x="286662" y="60761"/>
                  </a:cubicBezTo>
                  <a:cubicBezTo>
                    <a:pt x="288395" y="61399"/>
                    <a:pt x="290279" y="61977"/>
                    <a:pt x="292073" y="62433"/>
                  </a:cubicBezTo>
                  <a:cubicBezTo>
                    <a:pt x="293562" y="62797"/>
                    <a:pt x="294535" y="63345"/>
                    <a:pt x="295933" y="63922"/>
                  </a:cubicBezTo>
                  <a:cubicBezTo>
                    <a:pt x="296358" y="64074"/>
                    <a:pt x="300219" y="64621"/>
                    <a:pt x="299459" y="65624"/>
                  </a:cubicBezTo>
                  <a:cubicBezTo>
                    <a:pt x="299459" y="65655"/>
                    <a:pt x="297939" y="65989"/>
                    <a:pt x="297757" y="66080"/>
                  </a:cubicBezTo>
                  <a:cubicBezTo>
                    <a:pt x="295781" y="66931"/>
                    <a:pt x="293714" y="67539"/>
                    <a:pt x="291738" y="68329"/>
                  </a:cubicBezTo>
                  <a:cubicBezTo>
                    <a:pt x="279337" y="73223"/>
                    <a:pt x="266297" y="76810"/>
                    <a:pt x="253440" y="80214"/>
                  </a:cubicBezTo>
                  <a:cubicBezTo>
                    <a:pt x="242528" y="83132"/>
                    <a:pt x="231433" y="85169"/>
                    <a:pt x="220339" y="87266"/>
                  </a:cubicBezTo>
                  <a:cubicBezTo>
                    <a:pt x="210004" y="89211"/>
                    <a:pt x="199639" y="91278"/>
                    <a:pt x="189244" y="92646"/>
                  </a:cubicBezTo>
                  <a:cubicBezTo>
                    <a:pt x="179092" y="93983"/>
                    <a:pt x="168940" y="94226"/>
                    <a:pt x="158727" y="94196"/>
                  </a:cubicBezTo>
                  <a:cubicBezTo>
                    <a:pt x="147176" y="94166"/>
                    <a:pt x="135717" y="93983"/>
                    <a:pt x="124167" y="93223"/>
                  </a:cubicBezTo>
                  <a:cubicBezTo>
                    <a:pt x="117054" y="92767"/>
                    <a:pt x="110033" y="92220"/>
                    <a:pt x="102890" y="92251"/>
                  </a:cubicBezTo>
                  <a:cubicBezTo>
                    <a:pt x="97358" y="92281"/>
                    <a:pt x="91826" y="92251"/>
                    <a:pt x="86294" y="92312"/>
                  </a:cubicBezTo>
                  <a:cubicBezTo>
                    <a:pt x="83193" y="92312"/>
                    <a:pt x="80093" y="92160"/>
                    <a:pt x="77023" y="91764"/>
                  </a:cubicBezTo>
                  <a:cubicBezTo>
                    <a:pt x="74531" y="91430"/>
                    <a:pt x="71977" y="91126"/>
                    <a:pt x="69728" y="90001"/>
                  </a:cubicBezTo>
                  <a:cubicBezTo>
                    <a:pt x="67965" y="89150"/>
                    <a:pt x="66506" y="88542"/>
                    <a:pt x="64530" y="88482"/>
                  </a:cubicBezTo>
                  <a:cubicBezTo>
                    <a:pt x="63223" y="88451"/>
                    <a:pt x="62251" y="88026"/>
                    <a:pt x="61035" y="87813"/>
                  </a:cubicBezTo>
                  <a:cubicBezTo>
                    <a:pt x="59758" y="87600"/>
                    <a:pt x="58482" y="87722"/>
                    <a:pt x="57235" y="87722"/>
                  </a:cubicBezTo>
                  <a:cubicBezTo>
                    <a:pt x="55716" y="87722"/>
                    <a:pt x="54348" y="87752"/>
                    <a:pt x="52858" y="88026"/>
                  </a:cubicBezTo>
                  <a:cubicBezTo>
                    <a:pt x="50700" y="88421"/>
                    <a:pt x="48269" y="88087"/>
                    <a:pt x="46050" y="88117"/>
                  </a:cubicBezTo>
                  <a:cubicBezTo>
                    <a:pt x="40639" y="88117"/>
                    <a:pt x="35351" y="86749"/>
                    <a:pt x="30153" y="85229"/>
                  </a:cubicBezTo>
                  <a:cubicBezTo>
                    <a:pt x="26840" y="84287"/>
                    <a:pt x="23435" y="84105"/>
                    <a:pt x="20062" y="83345"/>
                  </a:cubicBezTo>
                  <a:cubicBezTo>
                    <a:pt x="16140" y="82433"/>
                    <a:pt x="12371" y="80913"/>
                    <a:pt x="8481" y="79971"/>
                  </a:cubicBezTo>
                  <a:cubicBezTo>
                    <a:pt x="6870" y="79606"/>
                    <a:pt x="5259" y="79272"/>
                    <a:pt x="3739" y="78694"/>
                  </a:cubicBezTo>
                  <a:cubicBezTo>
                    <a:pt x="3010" y="78421"/>
                    <a:pt x="1581" y="78056"/>
                    <a:pt x="1003" y="77478"/>
                  </a:cubicBezTo>
                  <a:cubicBezTo>
                    <a:pt x="0" y="76475"/>
                    <a:pt x="1794" y="75381"/>
                    <a:pt x="2432" y="74682"/>
                  </a:cubicBezTo>
                  <a:cubicBezTo>
                    <a:pt x="4772" y="72007"/>
                    <a:pt x="7690" y="69880"/>
                    <a:pt x="10001" y="67174"/>
                  </a:cubicBezTo>
                  <a:cubicBezTo>
                    <a:pt x="13557" y="63071"/>
                    <a:pt x="15776" y="57843"/>
                    <a:pt x="18329" y="53101"/>
                  </a:cubicBezTo>
                  <a:cubicBezTo>
                    <a:pt x="21004" y="48086"/>
                    <a:pt x="24469" y="43587"/>
                    <a:pt x="26779" y="38359"/>
                  </a:cubicBezTo>
                  <a:cubicBezTo>
                    <a:pt x="27265" y="37235"/>
                    <a:pt x="27752" y="36171"/>
                    <a:pt x="27873" y="34925"/>
                  </a:cubicBezTo>
                  <a:cubicBezTo>
                    <a:pt x="27934" y="34530"/>
                    <a:pt x="27752" y="34226"/>
                    <a:pt x="28116" y="33922"/>
                  </a:cubicBezTo>
                  <a:cubicBezTo>
                    <a:pt x="28633" y="34195"/>
                    <a:pt x="28998" y="34621"/>
                    <a:pt x="29484" y="34894"/>
                  </a:cubicBezTo>
                  <a:cubicBezTo>
                    <a:pt x="30822" y="35654"/>
                    <a:pt x="32524" y="36049"/>
                    <a:pt x="34044" y="36080"/>
                  </a:cubicBezTo>
                  <a:cubicBezTo>
                    <a:pt x="36658" y="36140"/>
                    <a:pt x="38664" y="35806"/>
                    <a:pt x="40761" y="34134"/>
                  </a:cubicBezTo>
                  <a:cubicBezTo>
                    <a:pt x="43770" y="31764"/>
                    <a:pt x="46202" y="28846"/>
                    <a:pt x="49181" y="26414"/>
                  </a:cubicBezTo>
                  <a:cubicBezTo>
                    <a:pt x="50001" y="25745"/>
                    <a:pt x="50761" y="25076"/>
                    <a:pt x="51521" y="243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34"/>
          <p:cNvGrpSpPr/>
          <p:nvPr/>
        </p:nvGrpSpPr>
        <p:grpSpPr>
          <a:xfrm flipH="1">
            <a:off x="-1414250" y="-555250"/>
            <a:ext cx="11661859" cy="2856901"/>
            <a:chOff x="-1490450" y="-555250"/>
            <a:chExt cx="11661859" cy="2856901"/>
          </a:xfrm>
        </p:grpSpPr>
        <p:sp>
          <p:nvSpPr>
            <p:cNvPr id="291" name="Google Shape;291;p34"/>
            <p:cNvSpPr/>
            <p:nvPr/>
          </p:nvSpPr>
          <p:spPr>
            <a:xfrm>
              <a:off x="1496525" y="-555250"/>
              <a:ext cx="3717472" cy="1001800"/>
            </a:xfrm>
            <a:custGeom>
              <a:avLst/>
              <a:gdLst/>
              <a:ahLst/>
              <a:cxnLst/>
              <a:rect l="l" t="t" r="r" b="b"/>
              <a:pathLst>
                <a:path w="195811" h="52768" extrusionOk="0">
                  <a:moveTo>
                    <a:pt x="56172" y="15472"/>
                  </a:moveTo>
                  <a:cubicBezTo>
                    <a:pt x="56567" y="15168"/>
                    <a:pt x="56962" y="14864"/>
                    <a:pt x="57358" y="14560"/>
                  </a:cubicBezTo>
                  <a:cubicBezTo>
                    <a:pt x="58482" y="13649"/>
                    <a:pt x="59698" y="12828"/>
                    <a:pt x="60884" y="11977"/>
                  </a:cubicBezTo>
                  <a:cubicBezTo>
                    <a:pt x="61887" y="11278"/>
                    <a:pt x="62099" y="10548"/>
                    <a:pt x="62677" y="9515"/>
                  </a:cubicBezTo>
                  <a:cubicBezTo>
                    <a:pt x="62920" y="9059"/>
                    <a:pt x="63072" y="8755"/>
                    <a:pt x="63406" y="8420"/>
                  </a:cubicBezTo>
                  <a:cubicBezTo>
                    <a:pt x="63619" y="8208"/>
                    <a:pt x="63862" y="8056"/>
                    <a:pt x="64045" y="7843"/>
                  </a:cubicBezTo>
                  <a:cubicBezTo>
                    <a:pt x="64531" y="7265"/>
                    <a:pt x="64683" y="6475"/>
                    <a:pt x="65139" y="5898"/>
                  </a:cubicBezTo>
                  <a:cubicBezTo>
                    <a:pt x="65534" y="5381"/>
                    <a:pt x="65899" y="4986"/>
                    <a:pt x="66203" y="4408"/>
                  </a:cubicBezTo>
                  <a:cubicBezTo>
                    <a:pt x="67358" y="2463"/>
                    <a:pt x="69151" y="882"/>
                    <a:pt x="71400" y="457"/>
                  </a:cubicBezTo>
                  <a:cubicBezTo>
                    <a:pt x="73863" y="1"/>
                    <a:pt x="76051" y="1126"/>
                    <a:pt x="78513" y="1095"/>
                  </a:cubicBezTo>
                  <a:cubicBezTo>
                    <a:pt x="79546" y="1065"/>
                    <a:pt x="80550" y="1004"/>
                    <a:pt x="81553" y="1217"/>
                  </a:cubicBezTo>
                  <a:cubicBezTo>
                    <a:pt x="82738" y="1460"/>
                    <a:pt x="83954" y="2189"/>
                    <a:pt x="84987" y="2858"/>
                  </a:cubicBezTo>
                  <a:cubicBezTo>
                    <a:pt x="86173" y="3618"/>
                    <a:pt x="87662" y="4560"/>
                    <a:pt x="88270" y="5898"/>
                  </a:cubicBezTo>
                  <a:cubicBezTo>
                    <a:pt x="88939" y="7296"/>
                    <a:pt x="89273" y="9059"/>
                    <a:pt x="89425" y="10609"/>
                  </a:cubicBezTo>
                  <a:cubicBezTo>
                    <a:pt x="89607" y="12190"/>
                    <a:pt x="89911" y="13649"/>
                    <a:pt x="89911" y="15259"/>
                  </a:cubicBezTo>
                  <a:cubicBezTo>
                    <a:pt x="89911" y="15837"/>
                    <a:pt x="89911" y="16445"/>
                    <a:pt x="89911" y="17053"/>
                  </a:cubicBezTo>
                  <a:cubicBezTo>
                    <a:pt x="89911" y="17752"/>
                    <a:pt x="90063" y="17934"/>
                    <a:pt x="90367" y="18542"/>
                  </a:cubicBezTo>
                  <a:cubicBezTo>
                    <a:pt x="90732" y="19332"/>
                    <a:pt x="90732" y="20275"/>
                    <a:pt x="91431" y="20852"/>
                  </a:cubicBezTo>
                  <a:cubicBezTo>
                    <a:pt x="92252" y="21551"/>
                    <a:pt x="93468" y="21855"/>
                    <a:pt x="94532" y="21855"/>
                  </a:cubicBezTo>
                  <a:cubicBezTo>
                    <a:pt x="95200" y="21855"/>
                    <a:pt x="95687" y="21703"/>
                    <a:pt x="96325" y="21521"/>
                  </a:cubicBezTo>
                  <a:cubicBezTo>
                    <a:pt x="96872" y="21369"/>
                    <a:pt x="97024" y="21369"/>
                    <a:pt x="97510" y="21703"/>
                  </a:cubicBezTo>
                  <a:cubicBezTo>
                    <a:pt x="97936" y="22007"/>
                    <a:pt x="98270" y="22372"/>
                    <a:pt x="98635" y="22737"/>
                  </a:cubicBezTo>
                  <a:cubicBezTo>
                    <a:pt x="98939" y="23041"/>
                    <a:pt x="99395" y="23254"/>
                    <a:pt x="99608" y="23618"/>
                  </a:cubicBezTo>
                  <a:cubicBezTo>
                    <a:pt x="100094" y="24378"/>
                    <a:pt x="100033" y="25503"/>
                    <a:pt x="100033" y="26354"/>
                  </a:cubicBezTo>
                  <a:cubicBezTo>
                    <a:pt x="100064" y="27691"/>
                    <a:pt x="100823" y="28755"/>
                    <a:pt x="101523" y="29880"/>
                  </a:cubicBezTo>
                  <a:cubicBezTo>
                    <a:pt x="102070" y="30792"/>
                    <a:pt x="102009" y="31703"/>
                    <a:pt x="102282" y="32707"/>
                  </a:cubicBezTo>
                  <a:cubicBezTo>
                    <a:pt x="102586" y="33770"/>
                    <a:pt x="103103" y="34804"/>
                    <a:pt x="103833" y="35625"/>
                  </a:cubicBezTo>
                  <a:cubicBezTo>
                    <a:pt x="105140" y="37114"/>
                    <a:pt x="107146" y="36992"/>
                    <a:pt x="108666" y="38056"/>
                  </a:cubicBezTo>
                  <a:cubicBezTo>
                    <a:pt x="110155" y="39090"/>
                    <a:pt x="111888" y="39637"/>
                    <a:pt x="113711" y="39789"/>
                  </a:cubicBezTo>
                  <a:cubicBezTo>
                    <a:pt x="114806" y="39880"/>
                    <a:pt x="116143" y="39698"/>
                    <a:pt x="117268" y="39515"/>
                  </a:cubicBezTo>
                  <a:cubicBezTo>
                    <a:pt x="118301" y="39363"/>
                    <a:pt x="119304" y="38938"/>
                    <a:pt x="120125" y="38330"/>
                  </a:cubicBezTo>
                  <a:cubicBezTo>
                    <a:pt x="121766" y="37053"/>
                    <a:pt x="122648" y="35199"/>
                    <a:pt x="124623" y="34378"/>
                  </a:cubicBezTo>
                  <a:cubicBezTo>
                    <a:pt x="126265" y="33649"/>
                    <a:pt x="127906" y="32950"/>
                    <a:pt x="129426" y="31947"/>
                  </a:cubicBezTo>
                  <a:cubicBezTo>
                    <a:pt x="130095" y="31491"/>
                    <a:pt x="130733" y="30913"/>
                    <a:pt x="131462" y="30548"/>
                  </a:cubicBezTo>
                  <a:cubicBezTo>
                    <a:pt x="132070" y="30244"/>
                    <a:pt x="132830" y="30184"/>
                    <a:pt x="133468" y="30001"/>
                  </a:cubicBezTo>
                  <a:cubicBezTo>
                    <a:pt x="135201" y="29606"/>
                    <a:pt x="136721" y="28664"/>
                    <a:pt x="138423" y="28147"/>
                  </a:cubicBezTo>
                  <a:cubicBezTo>
                    <a:pt x="139274" y="27904"/>
                    <a:pt x="140186" y="27813"/>
                    <a:pt x="141067" y="27934"/>
                  </a:cubicBezTo>
                  <a:cubicBezTo>
                    <a:pt x="141979" y="28026"/>
                    <a:pt x="142405" y="28451"/>
                    <a:pt x="143074" y="29059"/>
                  </a:cubicBezTo>
                  <a:cubicBezTo>
                    <a:pt x="143560" y="29515"/>
                    <a:pt x="144046" y="29789"/>
                    <a:pt x="144563" y="30184"/>
                  </a:cubicBezTo>
                  <a:cubicBezTo>
                    <a:pt x="145201" y="30640"/>
                    <a:pt x="145444" y="31825"/>
                    <a:pt x="145748" y="32524"/>
                  </a:cubicBezTo>
                  <a:cubicBezTo>
                    <a:pt x="146022" y="33132"/>
                    <a:pt x="146265" y="33770"/>
                    <a:pt x="146691" y="34257"/>
                  </a:cubicBezTo>
                  <a:cubicBezTo>
                    <a:pt x="147268" y="34925"/>
                    <a:pt x="147754" y="35290"/>
                    <a:pt x="148210" y="36020"/>
                  </a:cubicBezTo>
                  <a:cubicBezTo>
                    <a:pt x="149153" y="37479"/>
                    <a:pt x="150520" y="38178"/>
                    <a:pt x="152223" y="38330"/>
                  </a:cubicBezTo>
                  <a:cubicBezTo>
                    <a:pt x="152922" y="38360"/>
                    <a:pt x="153590" y="38451"/>
                    <a:pt x="154259" y="38694"/>
                  </a:cubicBezTo>
                  <a:cubicBezTo>
                    <a:pt x="154867" y="38938"/>
                    <a:pt x="155323" y="39394"/>
                    <a:pt x="155992" y="39546"/>
                  </a:cubicBezTo>
                  <a:cubicBezTo>
                    <a:pt x="157937" y="39910"/>
                    <a:pt x="159852" y="39120"/>
                    <a:pt x="161615" y="40397"/>
                  </a:cubicBezTo>
                  <a:cubicBezTo>
                    <a:pt x="162314" y="40883"/>
                    <a:pt x="162831" y="41369"/>
                    <a:pt x="163621" y="41734"/>
                  </a:cubicBezTo>
                  <a:cubicBezTo>
                    <a:pt x="164806" y="42251"/>
                    <a:pt x="165840" y="42372"/>
                    <a:pt x="167147" y="42372"/>
                  </a:cubicBezTo>
                  <a:cubicBezTo>
                    <a:pt x="168393" y="42342"/>
                    <a:pt x="169761" y="42190"/>
                    <a:pt x="170977" y="42403"/>
                  </a:cubicBezTo>
                  <a:cubicBezTo>
                    <a:pt x="171889" y="42555"/>
                    <a:pt x="172709" y="42980"/>
                    <a:pt x="173621" y="43102"/>
                  </a:cubicBezTo>
                  <a:cubicBezTo>
                    <a:pt x="174381" y="43223"/>
                    <a:pt x="174867" y="43193"/>
                    <a:pt x="175567" y="43588"/>
                  </a:cubicBezTo>
                  <a:cubicBezTo>
                    <a:pt x="176296" y="44014"/>
                    <a:pt x="176904" y="44713"/>
                    <a:pt x="177512" y="45290"/>
                  </a:cubicBezTo>
                  <a:cubicBezTo>
                    <a:pt x="178181" y="45868"/>
                    <a:pt x="178485" y="46050"/>
                    <a:pt x="179275" y="46354"/>
                  </a:cubicBezTo>
                  <a:cubicBezTo>
                    <a:pt x="180156" y="46689"/>
                    <a:pt x="180643" y="47479"/>
                    <a:pt x="181463" y="47935"/>
                  </a:cubicBezTo>
                  <a:cubicBezTo>
                    <a:pt x="182679" y="48603"/>
                    <a:pt x="183956" y="47844"/>
                    <a:pt x="185202" y="47965"/>
                  </a:cubicBezTo>
                  <a:cubicBezTo>
                    <a:pt x="186053" y="48056"/>
                    <a:pt x="186874" y="48269"/>
                    <a:pt x="187694" y="48543"/>
                  </a:cubicBezTo>
                  <a:cubicBezTo>
                    <a:pt x="188454" y="48786"/>
                    <a:pt x="189214" y="49181"/>
                    <a:pt x="190004" y="49394"/>
                  </a:cubicBezTo>
                  <a:cubicBezTo>
                    <a:pt x="191038" y="49667"/>
                    <a:pt x="192102" y="49850"/>
                    <a:pt x="193135" y="50032"/>
                  </a:cubicBezTo>
                  <a:cubicBezTo>
                    <a:pt x="193926" y="50154"/>
                    <a:pt x="195081" y="50093"/>
                    <a:pt x="195780" y="50518"/>
                  </a:cubicBezTo>
                  <a:cubicBezTo>
                    <a:pt x="195810" y="51126"/>
                    <a:pt x="194412" y="51369"/>
                    <a:pt x="193986" y="51491"/>
                  </a:cubicBezTo>
                  <a:cubicBezTo>
                    <a:pt x="192163" y="52008"/>
                    <a:pt x="190004" y="52160"/>
                    <a:pt x="188120" y="52312"/>
                  </a:cubicBezTo>
                  <a:cubicBezTo>
                    <a:pt x="185111" y="52494"/>
                    <a:pt x="182071" y="52768"/>
                    <a:pt x="179062" y="52768"/>
                  </a:cubicBezTo>
                  <a:cubicBezTo>
                    <a:pt x="174229" y="52768"/>
                    <a:pt x="169366" y="52433"/>
                    <a:pt x="164533" y="52251"/>
                  </a:cubicBezTo>
                  <a:cubicBezTo>
                    <a:pt x="158667" y="52008"/>
                    <a:pt x="152831" y="51704"/>
                    <a:pt x="146964" y="51552"/>
                  </a:cubicBezTo>
                  <a:cubicBezTo>
                    <a:pt x="139396" y="51309"/>
                    <a:pt x="131827" y="51339"/>
                    <a:pt x="124259" y="51187"/>
                  </a:cubicBezTo>
                  <a:cubicBezTo>
                    <a:pt x="116690" y="51035"/>
                    <a:pt x="109152" y="50366"/>
                    <a:pt x="101553" y="50458"/>
                  </a:cubicBezTo>
                  <a:cubicBezTo>
                    <a:pt x="93772" y="50518"/>
                    <a:pt x="86051" y="50762"/>
                    <a:pt x="78270" y="50397"/>
                  </a:cubicBezTo>
                  <a:cubicBezTo>
                    <a:pt x="72434" y="50154"/>
                    <a:pt x="66598" y="50032"/>
                    <a:pt x="60792" y="49698"/>
                  </a:cubicBezTo>
                  <a:cubicBezTo>
                    <a:pt x="55352" y="49394"/>
                    <a:pt x="49941" y="48573"/>
                    <a:pt x="44531" y="48087"/>
                  </a:cubicBezTo>
                  <a:cubicBezTo>
                    <a:pt x="36993" y="47448"/>
                    <a:pt x="29394" y="47418"/>
                    <a:pt x="21855" y="47418"/>
                  </a:cubicBezTo>
                  <a:cubicBezTo>
                    <a:pt x="19211" y="47418"/>
                    <a:pt x="16597" y="47418"/>
                    <a:pt x="13953" y="47418"/>
                  </a:cubicBezTo>
                  <a:cubicBezTo>
                    <a:pt x="11642" y="47418"/>
                    <a:pt x="9302" y="47479"/>
                    <a:pt x="6992" y="47114"/>
                  </a:cubicBezTo>
                  <a:cubicBezTo>
                    <a:pt x="5503" y="46871"/>
                    <a:pt x="4104" y="46476"/>
                    <a:pt x="2615" y="46263"/>
                  </a:cubicBezTo>
                  <a:cubicBezTo>
                    <a:pt x="1703" y="46141"/>
                    <a:pt x="882" y="46202"/>
                    <a:pt x="1" y="45898"/>
                  </a:cubicBezTo>
                  <a:cubicBezTo>
                    <a:pt x="2524" y="45533"/>
                    <a:pt x="4834" y="44439"/>
                    <a:pt x="7326" y="43862"/>
                  </a:cubicBezTo>
                  <a:cubicBezTo>
                    <a:pt x="8785" y="43558"/>
                    <a:pt x="10184" y="43132"/>
                    <a:pt x="11612" y="42676"/>
                  </a:cubicBezTo>
                  <a:cubicBezTo>
                    <a:pt x="12676" y="42312"/>
                    <a:pt x="13922" y="42038"/>
                    <a:pt x="14804" y="41339"/>
                  </a:cubicBezTo>
                  <a:cubicBezTo>
                    <a:pt x="16171" y="40245"/>
                    <a:pt x="16415" y="38694"/>
                    <a:pt x="17387" y="37387"/>
                  </a:cubicBezTo>
                  <a:cubicBezTo>
                    <a:pt x="18208" y="36263"/>
                    <a:pt x="19728" y="35868"/>
                    <a:pt x="20518" y="34713"/>
                  </a:cubicBezTo>
                  <a:cubicBezTo>
                    <a:pt x="21065" y="33892"/>
                    <a:pt x="21369" y="32889"/>
                    <a:pt x="21582" y="31916"/>
                  </a:cubicBezTo>
                  <a:cubicBezTo>
                    <a:pt x="21977" y="29971"/>
                    <a:pt x="22494" y="28147"/>
                    <a:pt x="23558" y="26415"/>
                  </a:cubicBezTo>
                  <a:cubicBezTo>
                    <a:pt x="24956" y="24165"/>
                    <a:pt x="26445" y="22159"/>
                    <a:pt x="28907" y="21035"/>
                  </a:cubicBezTo>
                  <a:cubicBezTo>
                    <a:pt x="30366" y="20396"/>
                    <a:pt x="32008" y="20123"/>
                    <a:pt x="33558" y="19788"/>
                  </a:cubicBezTo>
                  <a:cubicBezTo>
                    <a:pt x="34713" y="19545"/>
                    <a:pt x="35746" y="19515"/>
                    <a:pt x="36932" y="19788"/>
                  </a:cubicBezTo>
                  <a:cubicBezTo>
                    <a:pt x="38664" y="20214"/>
                    <a:pt x="40518" y="20427"/>
                    <a:pt x="42160" y="21217"/>
                  </a:cubicBezTo>
                  <a:cubicBezTo>
                    <a:pt x="43315" y="21764"/>
                    <a:pt x="44257" y="22767"/>
                    <a:pt x="45503" y="23071"/>
                  </a:cubicBezTo>
                  <a:cubicBezTo>
                    <a:pt x="46142" y="23223"/>
                    <a:pt x="46871" y="23405"/>
                    <a:pt x="47540" y="23314"/>
                  </a:cubicBezTo>
                  <a:cubicBezTo>
                    <a:pt x="48087" y="23254"/>
                    <a:pt x="49242" y="23102"/>
                    <a:pt x="49668" y="22828"/>
                  </a:cubicBezTo>
                  <a:cubicBezTo>
                    <a:pt x="50002" y="22585"/>
                    <a:pt x="50154" y="22129"/>
                    <a:pt x="50336" y="21795"/>
                  </a:cubicBezTo>
                  <a:cubicBezTo>
                    <a:pt x="50610" y="21247"/>
                    <a:pt x="50762" y="21004"/>
                    <a:pt x="51157" y="20548"/>
                  </a:cubicBezTo>
                  <a:cubicBezTo>
                    <a:pt x="52038" y="19606"/>
                    <a:pt x="52616" y="18481"/>
                    <a:pt x="53437" y="17509"/>
                  </a:cubicBezTo>
                  <a:cubicBezTo>
                    <a:pt x="53619" y="17266"/>
                    <a:pt x="53832" y="17022"/>
                    <a:pt x="54105" y="16840"/>
                  </a:cubicBezTo>
                  <a:cubicBezTo>
                    <a:pt x="54531" y="16506"/>
                    <a:pt x="55017" y="16323"/>
                    <a:pt x="55443" y="15989"/>
                  </a:cubicBezTo>
                  <a:cubicBezTo>
                    <a:pt x="55686" y="15837"/>
                    <a:pt x="55929" y="15655"/>
                    <a:pt x="56172" y="15472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-1490450" y="1007093"/>
              <a:ext cx="2271346" cy="845402"/>
            </a:xfrm>
            <a:custGeom>
              <a:avLst/>
              <a:gdLst/>
              <a:ahLst/>
              <a:cxnLst/>
              <a:rect l="l" t="t" r="r" b="b"/>
              <a:pathLst>
                <a:path w="119639" h="44530" extrusionOk="0">
                  <a:moveTo>
                    <a:pt x="60610" y="791"/>
                  </a:moveTo>
                  <a:cubicBezTo>
                    <a:pt x="60853" y="730"/>
                    <a:pt x="61066" y="669"/>
                    <a:pt x="61278" y="578"/>
                  </a:cubicBezTo>
                  <a:cubicBezTo>
                    <a:pt x="62099" y="152"/>
                    <a:pt x="63011" y="0"/>
                    <a:pt x="63953" y="92"/>
                  </a:cubicBezTo>
                  <a:cubicBezTo>
                    <a:pt x="66932" y="365"/>
                    <a:pt x="69333" y="1915"/>
                    <a:pt x="71735" y="3648"/>
                  </a:cubicBezTo>
                  <a:cubicBezTo>
                    <a:pt x="73498" y="4955"/>
                    <a:pt x="74774" y="7022"/>
                    <a:pt x="75352" y="9119"/>
                  </a:cubicBezTo>
                  <a:cubicBezTo>
                    <a:pt x="75686" y="10426"/>
                    <a:pt x="75777" y="11824"/>
                    <a:pt x="75868" y="13192"/>
                  </a:cubicBezTo>
                  <a:cubicBezTo>
                    <a:pt x="75899" y="13830"/>
                    <a:pt x="75716" y="14408"/>
                    <a:pt x="75686" y="15077"/>
                  </a:cubicBezTo>
                  <a:cubicBezTo>
                    <a:pt x="75686" y="15593"/>
                    <a:pt x="75716" y="16110"/>
                    <a:pt x="75716" y="16627"/>
                  </a:cubicBezTo>
                  <a:cubicBezTo>
                    <a:pt x="75716" y="17660"/>
                    <a:pt x="75656" y="18694"/>
                    <a:pt x="75716" y="19727"/>
                  </a:cubicBezTo>
                  <a:cubicBezTo>
                    <a:pt x="75747" y="20517"/>
                    <a:pt x="75808" y="21429"/>
                    <a:pt x="76385" y="22037"/>
                  </a:cubicBezTo>
                  <a:cubicBezTo>
                    <a:pt x="76750" y="22372"/>
                    <a:pt x="77115" y="22827"/>
                    <a:pt x="77510" y="23131"/>
                  </a:cubicBezTo>
                  <a:cubicBezTo>
                    <a:pt x="78118" y="23527"/>
                    <a:pt x="78938" y="23831"/>
                    <a:pt x="79607" y="24195"/>
                  </a:cubicBezTo>
                  <a:cubicBezTo>
                    <a:pt x="80549" y="24682"/>
                    <a:pt x="81735" y="25107"/>
                    <a:pt x="82799" y="25138"/>
                  </a:cubicBezTo>
                  <a:cubicBezTo>
                    <a:pt x="83619" y="25198"/>
                    <a:pt x="83893" y="24834"/>
                    <a:pt x="84501" y="24378"/>
                  </a:cubicBezTo>
                  <a:cubicBezTo>
                    <a:pt x="85170" y="23831"/>
                    <a:pt x="85656" y="23709"/>
                    <a:pt x="86537" y="23831"/>
                  </a:cubicBezTo>
                  <a:cubicBezTo>
                    <a:pt x="87601" y="24013"/>
                    <a:pt x="88604" y="24195"/>
                    <a:pt x="89607" y="23618"/>
                  </a:cubicBezTo>
                  <a:cubicBezTo>
                    <a:pt x="90154" y="23283"/>
                    <a:pt x="90519" y="22797"/>
                    <a:pt x="91097" y="22463"/>
                  </a:cubicBezTo>
                  <a:cubicBezTo>
                    <a:pt x="91826" y="22068"/>
                    <a:pt x="92556" y="21733"/>
                    <a:pt x="93376" y="21551"/>
                  </a:cubicBezTo>
                  <a:cubicBezTo>
                    <a:pt x="94319" y="21399"/>
                    <a:pt x="95656" y="20821"/>
                    <a:pt x="96598" y="21217"/>
                  </a:cubicBezTo>
                  <a:cubicBezTo>
                    <a:pt x="97693" y="21642"/>
                    <a:pt x="98604" y="22554"/>
                    <a:pt x="99577" y="23223"/>
                  </a:cubicBezTo>
                  <a:cubicBezTo>
                    <a:pt x="102404" y="25229"/>
                    <a:pt x="101249" y="29180"/>
                    <a:pt x="102191" y="32007"/>
                  </a:cubicBezTo>
                  <a:cubicBezTo>
                    <a:pt x="102525" y="32949"/>
                    <a:pt x="103316" y="33496"/>
                    <a:pt x="104076" y="34074"/>
                  </a:cubicBezTo>
                  <a:cubicBezTo>
                    <a:pt x="105170" y="34925"/>
                    <a:pt x="106447" y="35776"/>
                    <a:pt x="107754" y="36323"/>
                  </a:cubicBezTo>
                  <a:cubicBezTo>
                    <a:pt x="108757" y="36749"/>
                    <a:pt x="109972" y="36536"/>
                    <a:pt x="111006" y="36536"/>
                  </a:cubicBezTo>
                  <a:cubicBezTo>
                    <a:pt x="112009" y="36536"/>
                    <a:pt x="112890" y="36536"/>
                    <a:pt x="113863" y="36688"/>
                  </a:cubicBezTo>
                  <a:cubicBezTo>
                    <a:pt x="114562" y="36779"/>
                    <a:pt x="115261" y="36597"/>
                    <a:pt x="115960" y="36718"/>
                  </a:cubicBezTo>
                  <a:cubicBezTo>
                    <a:pt x="116811" y="36840"/>
                    <a:pt x="117450" y="37478"/>
                    <a:pt x="117845" y="38177"/>
                  </a:cubicBezTo>
                  <a:cubicBezTo>
                    <a:pt x="118392" y="39089"/>
                    <a:pt x="118787" y="40153"/>
                    <a:pt x="119182" y="41126"/>
                  </a:cubicBezTo>
                  <a:cubicBezTo>
                    <a:pt x="119638" y="42129"/>
                    <a:pt x="119395" y="42949"/>
                    <a:pt x="118392" y="43466"/>
                  </a:cubicBezTo>
                  <a:cubicBezTo>
                    <a:pt x="116811" y="44317"/>
                    <a:pt x="114805" y="43831"/>
                    <a:pt x="113134" y="43770"/>
                  </a:cubicBezTo>
                  <a:cubicBezTo>
                    <a:pt x="109364" y="43648"/>
                    <a:pt x="105626" y="43436"/>
                    <a:pt x="101887" y="43679"/>
                  </a:cubicBezTo>
                  <a:cubicBezTo>
                    <a:pt x="96629" y="44013"/>
                    <a:pt x="91431" y="44530"/>
                    <a:pt x="86173" y="44530"/>
                  </a:cubicBezTo>
                  <a:cubicBezTo>
                    <a:pt x="79729" y="44530"/>
                    <a:pt x="73376" y="44013"/>
                    <a:pt x="66993" y="43284"/>
                  </a:cubicBezTo>
                  <a:cubicBezTo>
                    <a:pt x="61947" y="42676"/>
                    <a:pt x="56962" y="41430"/>
                    <a:pt x="52038" y="40214"/>
                  </a:cubicBezTo>
                  <a:cubicBezTo>
                    <a:pt x="47965" y="39211"/>
                    <a:pt x="43771" y="39180"/>
                    <a:pt x="39606" y="38876"/>
                  </a:cubicBezTo>
                  <a:cubicBezTo>
                    <a:pt x="35928" y="38633"/>
                    <a:pt x="32281" y="38025"/>
                    <a:pt x="28634" y="37752"/>
                  </a:cubicBezTo>
                  <a:cubicBezTo>
                    <a:pt x="25351" y="37478"/>
                    <a:pt x="22098" y="36901"/>
                    <a:pt x="18816" y="36718"/>
                  </a:cubicBezTo>
                  <a:cubicBezTo>
                    <a:pt x="15442" y="36505"/>
                    <a:pt x="12129" y="36597"/>
                    <a:pt x="8785" y="36992"/>
                  </a:cubicBezTo>
                  <a:cubicBezTo>
                    <a:pt x="7508" y="37144"/>
                    <a:pt x="6232" y="37417"/>
                    <a:pt x="4955" y="37630"/>
                  </a:cubicBezTo>
                  <a:cubicBezTo>
                    <a:pt x="3861" y="37873"/>
                    <a:pt x="2767" y="37964"/>
                    <a:pt x="1642" y="37995"/>
                  </a:cubicBezTo>
                  <a:cubicBezTo>
                    <a:pt x="1065" y="38086"/>
                    <a:pt x="517" y="38025"/>
                    <a:pt x="1" y="37843"/>
                  </a:cubicBezTo>
                  <a:cubicBezTo>
                    <a:pt x="2128" y="37144"/>
                    <a:pt x="4621" y="36657"/>
                    <a:pt x="6262" y="35077"/>
                  </a:cubicBezTo>
                  <a:cubicBezTo>
                    <a:pt x="7326" y="34074"/>
                    <a:pt x="7782" y="32949"/>
                    <a:pt x="8086" y="31581"/>
                  </a:cubicBezTo>
                  <a:cubicBezTo>
                    <a:pt x="8177" y="31247"/>
                    <a:pt x="8360" y="31004"/>
                    <a:pt x="8572" y="30730"/>
                  </a:cubicBezTo>
                  <a:cubicBezTo>
                    <a:pt x="9332" y="29849"/>
                    <a:pt x="9910" y="28907"/>
                    <a:pt x="10487" y="27873"/>
                  </a:cubicBezTo>
                  <a:cubicBezTo>
                    <a:pt x="10852" y="27296"/>
                    <a:pt x="11126" y="26749"/>
                    <a:pt x="11308" y="26080"/>
                  </a:cubicBezTo>
                  <a:cubicBezTo>
                    <a:pt x="11521" y="25320"/>
                    <a:pt x="11582" y="24560"/>
                    <a:pt x="11885" y="23831"/>
                  </a:cubicBezTo>
                  <a:cubicBezTo>
                    <a:pt x="12007" y="23496"/>
                    <a:pt x="12159" y="23071"/>
                    <a:pt x="12433" y="22827"/>
                  </a:cubicBezTo>
                  <a:cubicBezTo>
                    <a:pt x="12828" y="22463"/>
                    <a:pt x="13588" y="22341"/>
                    <a:pt x="14074" y="22068"/>
                  </a:cubicBezTo>
                  <a:cubicBezTo>
                    <a:pt x="14591" y="21794"/>
                    <a:pt x="15107" y="21460"/>
                    <a:pt x="15503" y="21034"/>
                  </a:cubicBezTo>
                  <a:cubicBezTo>
                    <a:pt x="16202" y="20305"/>
                    <a:pt x="16384" y="19514"/>
                    <a:pt x="16658" y="18572"/>
                  </a:cubicBezTo>
                  <a:cubicBezTo>
                    <a:pt x="17266" y="16323"/>
                    <a:pt x="18481" y="14256"/>
                    <a:pt x="20275" y="12736"/>
                  </a:cubicBezTo>
                  <a:cubicBezTo>
                    <a:pt x="21095" y="12037"/>
                    <a:pt x="22007" y="11520"/>
                    <a:pt x="23071" y="11308"/>
                  </a:cubicBezTo>
                  <a:cubicBezTo>
                    <a:pt x="24408" y="11064"/>
                    <a:pt x="25959" y="10973"/>
                    <a:pt x="27326" y="10912"/>
                  </a:cubicBezTo>
                  <a:cubicBezTo>
                    <a:pt x="31248" y="10730"/>
                    <a:pt x="34409" y="13648"/>
                    <a:pt x="38269" y="13891"/>
                  </a:cubicBezTo>
                  <a:cubicBezTo>
                    <a:pt x="39090" y="13952"/>
                    <a:pt x="40457" y="13830"/>
                    <a:pt x="40670" y="12888"/>
                  </a:cubicBezTo>
                  <a:cubicBezTo>
                    <a:pt x="40822" y="12341"/>
                    <a:pt x="40761" y="11794"/>
                    <a:pt x="40913" y="11277"/>
                  </a:cubicBezTo>
                  <a:cubicBezTo>
                    <a:pt x="41157" y="10456"/>
                    <a:pt x="41673" y="9940"/>
                    <a:pt x="42251" y="9362"/>
                  </a:cubicBezTo>
                  <a:cubicBezTo>
                    <a:pt x="43011" y="8633"/>
                    <a:pt x="43801" y="8025"/>
                    <a:pt x="44622" y="7417"/>
                  </a:cubicBezTo>
                  <a:cubicBezTo>
                    <a:pt x="45230" y="6931"/>
                    <a:pt x="45807" y="6383"/>
                    <a:pt x="46445" y="5958"/>
                  </a:cubicBezTo>
                  <a:cubicBezTo>
                    <a:pt x="46871" y="5684"/>
                    <a:pt x="47236" y="5411"/>
                    <a:pt x="47570" y="4985"/>
                  </a:cubicBezTo>
                  <a:cubicBezTo>
                    <a:pt x="48056" y="4347"/>
                    <a:pt x="48421" y="3982"/>
                    <a:pt x="49120" y="3587"/>
                  </a:cubicBezTo>
                  <a:cubicBezTo>
                    <a:pt x="49637" y="3314"/>
                    <a:pt x="50123" y="2979"/>
                    <a:pt x="50762" y="3101"/>
                  </a:cubicBezTo>
                  <a:cubicBezTo>
                    <a:pt x="51339" y="3192"/>
                    <a:pt x="51704" y="3617"/>
                    <a:pt x="52160" y="3952"/>
                  </a:cubicBezTo>
                  <a:cubicBezTo>
                    <a:pt x="52980" y="4529"/>
                    <a:pt x="53771" y="3800"/>
                    <a:pt x="54622" y="3557"/>
                  </a:cubicBezTo>
                  <a:cubicBezTo>
                    <a:pt x="55230" y="3374"/>
                    <a:pt x="55777" y="3344"/>
                    <a:pt x="56385" y="3131"/>
                  </a:cubicBezTo>
                  <a:cubicBezTo>
                    <a:pt x="56841" y="2979"/>
                    <a:pt x="57327" y="2979"/>
                    <a:pt x="57753" y="2766"/>
                  </a:cubicBezTo>
                  <a:cubicBezTo>
                    <a:pt x="58117" y="2584"/>
                    <a:pt x="58300" y="2280"/>
                    <a:pt x="58664" y="2128"/>
                  </a:cubicBezTo>
                  <a:cubicBezTo>
                    <a:pt x="58816" y="2067"/>
                    <a:pt x="58968" y="2098"/>
                    <a:pt x="59120" y="2007"/>
                  </a:cubicBezTo>
                  <a:cubicBezTo>
                    <a:pt x="59303" y="1855"/>
                    <a:pt x="59364" y="1581"/>
                    <a:pt x="59485" y="1368"/>
                  </a:cubicBezTo>
                  <a:cubicBezTo>
                    <a:pt x="59728" y="1034"/>
                    <a:pt x="60154" y="912"/>
                    <a:pt x="60610" y="791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7900062" y="1456249"/>
              <a:ext cx="2271346" cy="845402"/>
            </a:xfrm>
            <a:custGeom>
              <a:avLst/>
              <a:gdLst/>
              <a:ahLst/>
              <a:cxnLst/>
              <a:rect l="l" t="t" r="r" b="b"/>
              <a:pathLst>
                <a:path w="119639" h="44530" extrusionOk="0">
                  <a:moveTo>
                    <a:pt x="60610" y="791"/>
                  </a:moveTo>
                  <a:cubicBezTo>
                    <a:pt x="60853" y="730"/>
                    <a:pt x="61066" y="669"/>
                    <a:pt x="61278" y="578"/>
                  </a:cubicBezTo>
                  <a:cubicBezTo>
                    <a:pt x="62099" y="152"/>
                    <a:pt x="63011" y="0"/>
                    <a:pt x="63953" y="92"/>
                  </a:cubicBezTo>
                  <a:cubicBezTo>
                    <a:pt x="66932" y="365"/>
                    <a:pt x="69333" y="1915"/>
                    <a:pt x="71735" y="3648"/>
                  </a:cubicBezTo>
                  <a:cubicBezTo>
                    <a:pt x="73498" y="4955"/>
                    <a:pt x="74774" y="7022"/>
                    <a:pt x="75352" y="9119"/>
                  </a:cubicBezTo>
                  <a:cubicBezTo>
                    <a:pt x="75686" y="10426"/>
                    <a:pt x="75777" y="11824"/>
                    <a:pt x="75868" y="13192"/>
                  </a:cubicBezTo>
                  <a:cubicBezTo>
                    <a:pt x="75899" y="13830"/>
                    <a:pt x="75716" y="14408"/>
                    <a:pt x="75686" y="15077"/>
                  </a:cubicBezTo>
                  <a:cubicBezTo>
                    <a:pt x="75686" y="15593"/>
                    <a:pt x="75716" y="16110"/>
                    <a:pt x="75716" y="16627"/>
                  </a:cubicBezTo>
                  <a:cubicBezTo>
                    <a:pt x="75716" y="17660"/>
                    <a:pt x="75656" y="18694"/>
                    <a:pt x="75716" y="19727"/>
                  </a:cubicBezTo>
                  <a:cubicBezTo>
                    <a:pt x="75747" y="20517"/>
                    <a:pt x="75808" y="21429"/>
                    <a:pt x="76385" y="22037"/>
                  </a:cubicBezTo>
                  <a:cubicBezTo>
                    <a:pt x="76750" y="22372"/>
                    <a:pt x="77115" y="22827"/>
                    <a:pt x="77510" y="23131"/>
                  </a:cubicBezTo>
                  <a:cubicBezTo>
                    <a:pt x="78118" y="23527"/>
                    <a:pt x="78938" y="23831"/>
                    <a:pt x="79607" y="24195"/>
                  </a:cubicBezTo>
                  <a:cubicBezTo>
                    <a:pt x="80549" y="24682"/>
                    <a:pt x="81735" y="25107"/>
                    <a:pt x="82799" y="25138"/>
                  </a:cubicBezTo>
                  <a:cubicBezTo>
                    <a:pt x="83619" y="25198"/>
                    <a:pt x="83893" y="24834"/>
                    <a:pt x="84501" y="24378"/>
                  </a:cubicBezTo>
                  <a:cubicBezTo>
                    <a:pt x="85170" y="23831"/>
                    <a:pt x="85656" y="23709"/>
                    <a:pt x="86537" y="23831"/>
                  </a:cubicBezTo>
                  <a:cubicBezTo>
                    <a:pt x="87601" y="24013"/>
                    <a:pt x="88604" y="24195"/>
                    <a:pt x="89607" y="23618"/>
                  </a:cubicBezTo>
                  <a:cubicBezTo>
                    <a:pt x="90154" y="23283"/>
                    <a:pt x="90519" y="22797"/>
                    <a:pt x="91097" y="22463"/>
                  </a:cubicBezTo>
                  <a:cubicBezTo>
                    <a:pt x="91826" y="22068"/>
                    <a:pt x="92556" y="21733"/>
                    <a:pt x="93376" y="21551"/>
                  </a:cubicBezTo>
                  <a:cubicBezTo>
                    <a:pt x="94319" y="21399"/>
                    <a:pt x="95656" y="20821"/>
                    <a:pt x="96598" y="21217"/>
                  </a:cubicBezTo>
                  <a:cubicBezTo>
                    <a:pt x="97693" y="21642"/>
                    <a:pt x="98604" y="22554"/>
                    <a:pt x="99577" y="23223"/>
                  </a:cubicBezTo>
                  <a:cubicBezTo>
                    <a:pt x="102404" y="25229"/>
                    <a:pt x="101249" y="29180"/>
                    <a:pt x="102191" y="32007"/>
                  </a:cubicBezTo>
                  <a:cubicBezTo>
                    <a:pt x="102525" y="32949"/>
                    <a:pt x="103316" y="33496"/>
                    <a:pt x="104076" y="34074"/>
                  </a:cubicBezTo>
                  <a:cubicBezTo>
                    <a:pt x="105170" y="34925"/>
                    <a:pt x="106447" y="35776"/>
                    <a:pt x="107754" y="36323"/>
                  </a:cubicBezTo>
                  <a:cubicBezTo>
                    <a:pt x="108757" y="36749"/>
                    <a:pt x="109972" y="36536"/>
                    <a:pt x="111006" y="36536"/>
                  </a:cubicBezTo>
                  <a:cubicBezTo>
                    <a:pt x="112009" y="36536"/>
                    <a:pt x="112890" y="36536"/>
                    <a:pt x="113863" y="36688"/>
                  </a:cubicBezTo>
                  <a:cubicBezTo>
                    <a:pt x="114562" y="36779"/>
                    <a:pt x="115261" y="36597"/>
                    <a:pt x="115960" y="36718"/>
                  </a:cubicBezTo>
                  <a:cubicBezTo>
                    <a:pt x="116811" y="36840"/>
                    <a:pt x="117450" y="37478"/>
                    <a:pt x="117845" y="38177"/>
                  </a:cubicBezTo>
                  <a:cubicBezTo>
                    <a:pt x="118392" y="39089"/>
                    <a:pt x="118787" y="40153"/>
                    <a:pt x="119182" y="41126"/>
                  </a:cubicBezTo>
                  <a:cubicBezTo>
                    <a:pt x="119638" y="42129"/>
                    <a:pt x="119395" y="42949"/>
                    <a:pt x="118392" y="43466"/>
                  </a:cubicBezTo>
                  <a:cubicBezTo>
                    <a:pt x="116811" y="44317"/>
                    <a:pt x="114805" y="43831"/>
                    <a:pt x="113134" y="43770"/>
                  </a:cubicBezTo>
                  <a:cubicBezTo>
                    <a:pt x="109364" y="43648"/>
                    <a:pt x="105626" y="43436"/>
                    <a:pt x="101887" y="43679"/>
                  </a:cubicBezTo>
                  <a:cubicBezTo>
                    <a:pt x="96629" y="44013"/>
                    <a:pt x="91431" y="44530"/>
                    <a:pt x="86173" y="44530"/>
                  </a:cubicBezTo>
                  <a:cubicBezTo>
                    <a:pt x="79729" y="44530"/>
                    <a:pt x="73376" y="44013"/>
                    <a:pt x="66993" y="43284"/>
                  </a:cubicBezTo>
                  <a:cubicBezTo>
                    <a:pt x="61947" y="42676"/>
                    <a:pt x="56962" y="41430"/>
                    <a:pt x="52038" y="40214"/>
                  </a:cubicBezTo>
                  <a:cubicBezTo>
                    <a:pt x="47965" y="39211"/>
                    <a:pt x="43771" y="39180"/>
                    <a:pt x="39606" y="38876"/>
                  </a:cubicBezTo>
                  <a:cubicBezTo>
                    <a:pt x="35928" y="38633"/>
                    <a:pt x="32281" y="38025"/>
                    <a:pt x="28634" y="37752"/>
                  </a:cubicBezTo>
                  <a:cubicBezTo>
                    <a:pt x="25351" y="37478"/>
                    <a:pt x="22098" y="36901"/>
                    <a:pt x="18816" y="36718"/>
                  </a:cubicBezTo>
                  <a:cubicBezTo>
                    <a:pt x="15442" y="36505"/>
                    <a:pt x="12129" y="36597"/>
                    <a:pt x="8785" y="36992"/>
                  </a:cubicBezTo>
                  <a:cubicBezTo>
                    <a:pt x="7508" y="37144"/>
                    <a:pt x="6232" y="37417"/>
                    <a:pt x="4955" y="37630"/>
                  </a:cubicBezTo>
                  <a:cubicBezTo>
                    <a:pt x="3861" y="37873"/>
                    <a:pt x="2767" y="37964"/>
                    <a:pt x="1642" y="37995"/>
                  </a:cubicBezTo>
                  <a:cubicBezTo>
                    <a:pt x="1065" y="38086"/>
                    <a:pt x="517" y="38025"/>
                    <a:pt x="1" y="37843"/>
                  </a:cubicBezTo>
                  <a:cubicBezTo>
                    <a:pt x="2128" y="37144"/>
                    <a:pt x="4621" y="36657"/>
                    <a:pt x="6262" y="35077"/>
                  </a:cubicBezTo>
                  <a:cubicBezTo>
                    <a:pt x="7326" y="34074"/>
                    <a:pt x="7782" y="32949"/>
                    <a:pt x="8086" y="31581"/>
                  </a:cubicBezTo>
                  <a:cubicBezTo>
                    <a:pt x="8177" y="31247"/>
                    <a:pt x="8360" y="31004"/>
                    <a:pt x="8572" y="30730"/>
                  </a:cubicBezTo>
                  <a:cubicBezTo>
                    <a:pt x="9332" y="29849"/>
                    <a:pt x="9910" y="28907"/>
                    <a:pt x="10487" y="27873"/>
                  </a:cubicBezTo>
                  <a:cubicBezTo>
                    <a:pt x="10852" y="27296"/>
                    <a:pt x="11126" y="26749"/>
                    <a:pt x="11308" y="26080"/>
                  </a:cubicBezTo>
                  <a:cubicBezTo>
                    <a:pt x="11521" y="25320"/>
                    <a:pt x="11582" y="24560"/>
                    <a:pt x="11885" y="23831"/>
                  </a:cubicBezTo>
                  <a:cubicBezTo>
                    <a:pt x="12007" y="23496"/>
                    <a:pt x="12159" y="23071"/>
                    <a:pt x="12433" y="22827"/>
                  </a:cubicBezTo>
                  <a:cubicBezTo>
                    <a:pt x="12828" y="22463"/>
                    <a:pt x="13588" y="22341"/>
                    <a:pt x="14074" y="22068"/>
                  </a:cubicBezTo>
                  <a:cubicBezTo>
                    <a:pt x="14591" y="21794"/>
                    <a:pt x="15107" y="21460"/>
                    <a:pt x="15503" y="21034"/>
                  </a:cubicBezTo>
                  <a:cubicBezTo>
                    <a:pt x="16202" y="20305"/>
                    <a:pt x="16384" y="19514"/>
                    <a:pt x="16658" y="18572"/>
                  </a:cubicBezTo>
                  <a:cubicBezTo>
                    <a:pt x="17266" y="16323"/>
                    <a:pt x="18481" y="14256"/>
                    <a:pt x="20275" y="12736"/>
                  </a:cubicBezTo>
                  <a:cubicBezTo>
                    <a:pt x="21095" y="12037"/>
                    <a:pt x="22007" y="11520"/>
                    <a:pt x="23071" y="11308"/>
                  </a:cubicBezTo>
                  <a:cubicBezTo>
                    <a:pt x="24408" y="11064"/>
                    <a:pt x="25959" y="10973"/>
                    <a:pt x="27326" y="10912"/>
                  </a:cubicBezTo>
                  <a:cubicBezTo>
                    <a:pt x="31248" y="10730"/>
                    <a:pt x="34409" y="13648"/>
                    <a:pt x="38269" y="13891"/>
                  </a:cubicBezTo>
                  <a:cubicBezTo>
                    <a:pt x="39090" y="13952"/>
                    <a:pt x="40457" y="13830"/>
                    <a:pt x="40670" y="12888"/>
                  </a:cubicBezTo>
                  <a:cubicBezTo>
                    <a:pt x="40822" y="12341"/>
                    <a:pt x="40761" y="11794"/>
                    <a:pt x="40913" y="11277"/>
                  </a:cubicBezTo>
                  <a:cubicBezTo>
                    <a:pt x="41157" y="10456"/>
                    <a:pt x="41673" y="9940"/>
                    <a:pt x="42251" y="9362"/>
                  </a:cubicBezTo>
                  <a:cubicBezTo>
                    <a:pt x="43011" y="8633"/>
                    <a:pt x="43801" y="8025"/>
                    <a:pt x="44622" y="7417"/>
                  </a:cubicBezTo>
                  <a:cubicBezTo>
                    <a:pt x="45230" y="6931"/>
                    <a:pt x="45807" y="6383"/>
                    <a:pt x="46445" y="5958"/>
                  </a:cubicBezTo>
                  <a:cubicBezTo>
                    <a:pt x="46871" y="5684"/>
                    <a:pt x="47236" y="5411"/>
                    <a:pt x="47570" y="4985"/>
                  </a:cubicBezTo>
                  <a:cubicBezTo>
                    <a:pt x="48056" y="4347"/>
                    <a:pt x="48421" y="3982"/>
                    <a:pt x="49120" y="3587"/>
                  </a:cubicBezTo>
                  <a:cubicBezTo>
                    <a:pt x="49637" y="3314"/>
                    <a:pt x="50123" y="2979"/>
                    <a:pt x="50762" y="3101"/>
                  </a:cubicBezTo>
                  <a:cubicBezTo>
                    <a:pt x="51339" y="3192"/>
                    <a:pt x="51704" y="3617"/>
                    <a:pt x="52160" y="3952"/>
                  </a:cubicBezTo>
                  <a:cubicBezTo>
                    <a:pt x="52980" y="4529"/>
                    <a:pt x="53771" y="3800"/>
                    <a:pt x="54622" y="3557"/>
                  </a:cubicBezTo>
                  <a:cubicBezTo>
                    <a:pt x="55230" y="3374"/>
                    <a:pt x="55777" y="3344"/>
                    <a:pt x="56385" y="3131"/>
                  </a:cubicBezTo>
                  <a:cubicBezTo>
                    <a:pt x="56841" y="2979"/>
                    <a:pt x="57327" y="2979"/>
                    <a:pt x="57753" y="2766"/>
                  </a:cubicBezTo>
                  <a:cubicBezTo>
                    <a:pt x="58117" y="2584"/>
                    <a:pt x="58300" y="2280"/>
                    <a:pt x="58664" y="2128"/>
                  </a:cubicBezTo>
                  <a:cubicBezTo>
                    <a:pt x="58816" y="2067"/>
                    <a:pt x="58968" y="2098"/>
                    <a:pt x="59120" y="2007"/>
                  </a:cubicBezTo>
                  <a:cubicBezTo>
                    <a:pt x="59303" y="1855"/>
                    <a:pt x="59364" y="1581"/>
                    <a:pt x="59485" y="1368"/>
                  </a:cubicBezTo>
                  <a:cubicBezTo>
                    <a:pt x="59728" y="1034"/>
                    <a:pt x="60154" y="912"/>
                    <a:pt x="60610" y="791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9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 sz="12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19" name="Google Shape;19;p4"/>
          <p:cNvGrpSpPr/>
          <p:nvPr/>
        </p:nvGrpSpPr>
        <p:grpSpPr>
          <a:xfrm>
            <a:off x="-961097" y="4211625"/>
            <a:ext cx="10404997" cy="1710900"/>
            <a:chOff x="-961097" y="4211625"/>
            <a:chExt cx="10404997" cy="1710900"/>
          </a:xfrm>
        </p:grpSpPr>
        <p:sp>
          <p:nvSpPr>
            <p:cNvPr id="20" name="Google Shape;20;p4"/>
            <p:cNvSpPr/>
            <p:nvPr/>
          </p:nvSpPr>
          <p:spPr>
            <a:xfrm>
              <a:off x="3176278" y="4359748"/>
              <a:ext cx="3859072" cy="14043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 flipH="1">
              <a:off x="-961097" y="4211625"/>
              <a:ext cx="7976393" cy="1285904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 flipH="1">
              <a:off x="-396626" y="4359750"/>
              <a:ext cx="9840527" cy="1562775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" name="Google Shape;23;p4"/>
          <p:cNvSpPr/>
          <p:nvPr/>
        </p:nvSpPr>
        <p:spPr>
          <a:xfrm>
            <a:off x="7779049" y="3118522"/>
            <a:ext cx="1933067" cy="719493"/>
          </a:xfrm>
          <a:custGeom>
            <a:avLst/>
            <a:gdLst/>
            <a:ahLst/>
            <a:cxnLst/>
            <a:rect l="l" t="t" r="r" b="b"/>
            <a:pathLst>
              <a:path w="119639" h="44530" extrusionOk="0">
                <a:moveTo>
                  <a:pt x="60610" y="791"/>
                </a:moveTo>
                <a:cubicBezTo>
                  <a:pt x="60853" y="730"/>
                  <a:pt x="61066" y="669"/>
                  <a:pt x="61278" y="578"/>
                </a:cubicBezTo>
                <a:cubicBezTo>
                  <a:pt x="62099" y="152"/>
                  <a:pt x="63011" y="0"/>
                  <a:pt x="63953" y="92"/>
                </a:cubicBezTo>
                <a:cubicBezTo>
                  <a:pt x="66932" y="365"/>
                  <a:pt x="69333" y="1915"/>
                  <a:pt x="71735" y="3648"/>
                </a:cubicBezTo>
                <a:cubicBezTo>
                  <a:pt x="73498" y="4955"/>
                  <a:pt x="74774" y="7022"/>
                  <a:pt x="75352" y="9119"/>
                </a:cubicBezTo>
                <a:cubicBezTo>
                  <a:pt x="75686" y="10426"/>
                  <a:pt x="75777" y="11824"/>
                  <a:pt x="75868" y="13192"/>
                </a:cubicBezTo>
                <a:cubicBezTo>
                  <a:pt x="75899" y="13830"/>
                  <a:pt x="75716" y="14408"/>
                  <a:pt x="75686" y="15077"/>
                </a:cubicBezTo>
                <a:cubicBezTo>
                  <a:pt x="75686" y="15593"/>
                  <a:pt x="75716" y="16110"/>
                  <a:pt x="75716" y="16627"/>
                </a:cubicBezTo>
                <a:cubicBezTo>
                  <a:pt x="75716" y="17660"/>
                  <a:pt x="75656" y="18694"/>
                  <a:pt x="75716" y="19727"/>
                </a:cubicBezTo>
                <a:cubicBezTo>
                  <a:pt x="75747" y="20517"/>
                  <a:pt x="75808" y="21429"/>
                  <a:pt x="76385" y="22037"/>
                </a:cubicBezTo>
                <a:cubicBezTo>
                  <a:pt x="76750" y="22372"/>
                  <a:pt x="77115" y="22827"/>
                  <a:pt x="77510" y="23131"/>
                </a:cubicBezTo>
                <a:cubicBezTo>
                  <a:pt x="78118" y="23527"/>
                  <a:pt x="78938" y="23831"/>
                  <a:pt x="79607" y="24195"/>
                </a:cubicBezTo>
                <a:cubicBezTo>
                  <a:pt x="80549" y="24682"/>
                  <a:pt x="81735" y="25107"/>
                  <a:pt x="82799" y="25138"/>
                </a:cubicBezTo>
                <a:cubicBezTo>
                  <a:pt x="83619" y="25198"/>
                  <a:pt x="83893" y="24834"/>
                  <a:pt x="84501" y="24378"/>
                </a:cubicBezTo>
                <a:cubicBezTo>
                  <a:pt x="85170" y="23831"/>
                  <a:pt x="85656" y="23709"/>
                  <a:pt x="86537" y="23831"/>
                </a:cubicBezTo>
                <a:cubicBezTo>
                  <a:pt x="87601" y="24013"/>
                  <a:pt x="88604" y="24195"/>
                  <a:pt x="89607" y="23618"/>
                </a:cubicBezTo>
                <a:cubicBezTo>
                  <a:pt x="90154" y="23283"/>
                  <a:pt x="90519" y="22797"/>
                  <a:pt x="91097" y="22463"/>
                </a:cubicBezTo>
                <a:cubicBezTo>
                  <a:pt x="91826" y="22068"/>
                  <a:pt x="92556" y="21733"/>
                  <a:pt x="93376" y="21551"/>
                </a:cubicBezTo>
                <a:cubicBezTo>
                  <a:pt x="94319" y="21399"/>
                  <a:pt x="95656" y="20821"/>
                  <a:pt x="96598" y="21217"/>
                </a:cubicBezTo>
                <a:cubicBezTo>
                  <a:pt x="97693" y="21642"/>
                  <a:pt x="98604" y="22554"/>
                  <a:pt x="99577" y="23223"/>
                </a:cubicBezTo>
                <a:cubicBezTo>
                  <a:pt x="102404" y="25229"/>
                  <a:pt x="101249" y="29180"/>
                  <a:pt x="102191" y="32007"/>
                </a:cubicBezTo>
                <a:cubicBezTo>
                  <a:pt x="102525" y="32949"/>
                  <a:pt x="103316" y="33496"/>
                  <a:pt x="104076" y="34074"/>
                </a:cubicBezTo>
                <a:cubicBezTo>
                  <a:pt x="105170" y="34925"/>
                  <a:pt x="106447" y="35776"/>
                  <a:pt x="107754" y="36323"/>
                </a:cubicBezTo>
                <a:cubicBezTo>
                  <a:pt x="108757" y="36749"/>
                  <a:pt x="109972" y="36536"/>
                  <a:pt x="111006" y="36536"/>
                </a:cubicBezTo>
                <a:cubicBezTo>
                  <a:pt x="112009" y="36536"/>
                  <a:pt x="112890" y="36536"/>
                  <a:pt x="113863" y="36688"/>
                </a:cubicBezTo>
                <a:cubicBezTo>
                  <a:pt x="114562" y="36779"/>
                  <a:pt x="115261" y="36597"/>
                  <a:pt x="115960" y="36718"/>
                </a:cubicBezTo>
                <a:cubicBezTo>
                  <a:pt x="116811" y="36840"/>
                  <a:pt x="117450" y="37478"/>
                  <a:pt x="117845" y="38177"/>
                </a:cubicBezTo>
                <a:cubicBezTo>
                  <a:pt x="118392" y="39089"/>
                  <a:pt x="118787" y="40153"/>
                  <a:pt x="119182" y="41126"/>
                </a:cubicBezTo>
                <a:cubicBezTo>
                  <a:pt x="119638" y="42129"/>
                  <a:pt x="119395" y="42949"/>
                  <a:pt x="118392" y="43466"/>
                </a:cubicBezTo>
                <a:cubicBezTo>
                  <a:pt x="116811" y="44317"/>
                  <a:pt x="114805" y="43831"/>
                  <a:pt x="113134" y="43770"/>
                </a:cubicBezTo>
                <a:cubicBezTo>
                  <a:pt x="109364" y="43648"/>
                  <a:pt x="105626" y="43436"/>
                  <a:pt x="101887" y="43679"/>
                </a:cubicBezTo>
                <a:cubicBezTo>
                  <a:pt x="96629" y="44013"/>
                  <a:pt x="91431" y="44530"/>
                  <a:pt x="86173" y="44530"/>
                </a:cubicBezTo>
                <a:cubicBezTo>
                  <a:pt x="79729" y="44530"/>
                  <a:pt x="73376" y="44013"/>
                  <a:pt x="66993" y="43284"/>
                </a:cubicBezTo>
                <a:cubicBezTo>
                  <a:pt x="61947" y="42676"/>
                  <a:pt x="56962" y="41430"/>
                  <a:pt x="52038" y="40214"/>
                </a:cubicBezTo>
                <a:cubicBezTo>
                  <a:pt x="47965" y="39211"/>
                  <a:pt x="43771" y="39180"/>
                  <a:pt x="39606" y="38876"/>
                </a:cubicBezTo>
                <a:cubicBezTo>
                  <a:pt x="35928" y="38633"/>
                  <a:pt x="32281" y="38025"/>
                  <a:pt x="28634" y="37752"/>
                </a:cubicBezTo>
                <a:cubicBezTo>
                  <a:pt x="25351" y="37478"/>
                  <a:pt x="22098" y="36901"/>
                  <a:pt x="18816" y="36718"/>
                </a:cubicBezTo>
                <a:cubicBezTo>
                  <a:pt x="15442" y="36505"/>
                  <a:pt x="12129" y="36597"/>
                  <a:pt x="8785" y="36992"/>
                </a:cubicBezTo>
                <a:cubicBezTo>
                  <a:pt x="7508" y="37144"/>
                  <a:pt x="6232" y="37417"/>
                  <a:pt x="4955" y="37630"/>
                </a:cubicBezTo>
                <a:cubicBezTo>
                  <a:pt x="3861" y="37873"/>
                  <a:pt x="2767" y="37964"/>
                  <a:pt x="1642" y="37995"/>
                </a:cubicBezTo>
                <a:cubicBezTo>
                  <a:pt x="1065" y="38086"/>
                  <a:pt x="517" y="38025"/>
                  <a:pt x="1" y="37843"/>
                </a:cubicBezTo>
                <a:cubicBezTo>
                  <a:pt x="2128" y="37144"/>
                  <a:pt x="4621" y="36657"/>
                  <a:pt x="6262" y="35077"/>
                </a:cubicBezTo>
                <a:cubicBezTo>
                  <a:pt x="7326" y="34074"/>
                  <a:pt x="7782" y="32949"/>
                  <a:pt x="8086" y="31581"/>
                </a:cubicBezTo>
                <a:cubicBezTo>
                  <a:pt x="8177" y="31247"/>
                  <a:pt x="8360" y="31004"/>
                  <a:pt x="8572" y="30730"/>
                </a:cubicBezTo>
                <a:cubicBezTo>
                  <a:pt x="9332" y="29849"/>
                  <a:pt x="9910" y="28907"/>
                  <a:pt x="10487" y="27873"/>
                </a:cubicBezTo>
                <a:cubicBezTo>
                  <a:pt x="10852" y="27296"/>
                  <a:pt x="11126" y="26749"/>
                  <a:pt x="11308" y="26080"/>
                </a:cubicBezTo>
                <a:cubicBezTo>
                  <a:pt x="11521" y="25320"/>
                  <a:pt x="11582" y="24560"/>
                  <a:pt x="11885" y="23831"/>
                </a:cubicBezTo>
                <a:cubicBezTo>
                  <a:pt x="12007" y="23496"/>
                  <a:pt x="12159" y="23071"/>
                  <a:pt x="12433" y="22827"/>
                </a:cubicBezTo>
                <a:cubicBezTo>
                  <a:pt x="12828" y="22463"/>
                  <a:pt x="13588" y="22341"/>
                  <a:pt x="14074" y="22068"/>
                </a:cubicBezTo>
                <a:cubicBezTo>
                  <a:pt x="14591" y="21794"/>
                  <a:pt x="15107" y="21460"/>
                  <a:pt x="15503" y="21034"/>
                </a:cubicBezTo>
                <a:cubicBezTo>
                  <a:pt x="16202" y="20305"/>
                  <a:pt x="16384" y="19514"/>
                  <a:pt x="16658" y="18572"/>
                </a:cubicBezTo>
                <a:cubicBezTo>
                  <a:pt x="17266" y="16323"/>
                  <a:pt x="18481" y="14256"/>
                  <a:pt x="20275" y="12736"/>
                </a:cubicBezTo>
                <a:cubicBezTo>
                  <a:pt x="21095" y="12037"/>
                  <a:pt x="22007" y="11520"/>
                  <a:pt x="23071" y="11308"/>
                </a:cubicBezTo>
                <a:cubicBezTo>
                  <a:pt x="24408" y="11064"/>
                  <a:pt x="25959" y="10973"/>
                  <a:pt x="27326" y="10912"/>
                </a:cubicBezTo>
                <a:cubicBezTo>
                  <a:pt x="31248" y="10730"/>
                  <a:pt x="34409" y="13648"/>
                  <a:pt x="38269" y="13891"/>
                </a:cubicBezTo>
                <a:cubicBezTo>
                  <a:pt x="39090" y="13952"/>
                  <a:pt x="40457" y="13830"/>
                  <a:pt x="40670" y="12888"/>
                </a:cubicBezTo>
                <a:cubicBezTo>
                  <a:pt x="40822" y="12341"/>
                  <a:pt x="40761" y="11794"/>
                  <a:pt x="40913" y="11277"/>
                </a:cubicBezTo>
                <a:cubicBezTo>
                  <a:pt x="41157" y="10456"/>
                  <a:pt x="41673" y="9940"/>
                  <a:pt x="42251" y="9362"/>
                </a:cubicBezTo>
                <a:cubicBezTo>
                  <a:pt x="43011" y="8633"/>
                  <a:pt x="43801" y="8025"/>
                  <a:pt x="44622" y="7417"/>
                </a:cubicBezTo>
                <a:cubicBezTo>
                  <a:pt x="45230" y="6931"/>
                  <a:pt x="45807" y="6383"/>
                  <a:pt x="46445" y="5958"/>
                </a:cubicBezTo>
                <a:cubicBezTo>
                  <a:pt x="46871" y="5684"/>
                  <a:pt x="47236" y="5411"/>
                  <a:pt x="47570" y="4985"/>
                </a:cubicBezTo>
                <a:cubicBezTo>
                  <a:pt x="48056" y="4347"/>
                  <a:pt x="48421" y="3982"/>
                  <a:pt x="49120" y="3587"/>
                </a:cubicBezTo>
                <a:cubicBezTo>
                  <a:pt x="49637" y="3314"/>
                  <a:pt x="50123" y="2979"/>
                  <a:pt x="50762" y="3101"/>
                </a:cubicBezTo>
                <a:cubicBezTo>
                  <a:pt x="51339" y="3192"/>
                  <a:pt x="51704" y="3617"/>
                  <a:pt x="52160" y="3952"/>
                </a:cubicBezTo>
                <a:cubicBezTo>
                  <a:pt x="52980" y="4529"/>
                  <a:pt x="53771" y="3800"/>
                  <a:pt x="54622" y="3557"/>
                </a:cubicBezTo>
                <a:cubicBezTo>
                  <a:pt x="55230" y="3374"/>
                  <a:pt x="55777" y="3344"/>
                  <a:pt x="56385" y="3131"/>
                </a:cubicBezTo>
                <a:cubicBezTo>
                  <a:pt x="56841" y="2979"/>
                  <a:pt x="57327" y="2979"/>
                  <a:pt x="57753" y="2766"/>
                </a:cubicBezTo>
                <a:cubicBezTo>
                  <a:pt x="58117" y="2584"/>
                  <a:pt x="58300" y="2280"/>
                  <a:pt x="58664" y="2128"/>
                </a:cubicBezTo>
                <a:cubicBezTo>
                  <a:pt x="58816" y="2067"/>
                  <a:pt x="58968" y="2098"/>
                  <a:pt x="59120" y="2007"/>
                </a:cubicBezTo>
                <a:cubicBezTo>
                  <a:pt x="59303" y="1855"/>
                  <a:pt x="59364" y="1581"/>
                  <a:pt x="59485" y="1368"/>
                </a:cubicBezTo>
                <a:cubicBezTo>
                  <a:pt x="59728" y="1034"/>
                  <a:pt x="60154" y="912"/>
                  <a:pt x="60610" y="791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oogle Shape;53;p9"/>
          <p:cNvGrpSpPr/>
          <p:nvPr/>
        </p:nvGrpSpPr>
        <p:grpSpPr>
          <a:xfrm>
            <a:off x="-1490450" y="-555250"/>
            <a:ext cx="11661859" cy="2856901"/>
            <a:chOff x="-1490450" y="-555250"/>
            <a:chExt cx="11661859" cy="2856901"/>
          </a:xfrm>
        </p:grpSpPr>
        <p:sp>
          <p:nvSpPr>
            <p:cNvPr id="54" name="Google Shape;54;p9"/>
            <p:cNvSpPr/>
            <p:nvPr/>
          </p:nvSpPr>
          <p:spPr>
            <a:xfrm>
              <a:off x="1496525" y="-555250"/>
              <a:ext cx="3717472" cy="1001800"/>
            </a:xfrm>
            <a:custGeom>
              <a:avLst/>
              <a:gdLst/>
              <a:ahLst/>
              <a:cxnLst/>
              <a:rect l="l" t="t" r="r" b="b"/>
              <a:pathLst>
                <a:path w="195811" h="52768" extrusionOk="0">
                  <a:moveTo>
                    <a:pt x="56172" y="15472"/>
                  </a:moveTo>
                  <a:cubicBezTo>
                    <a:pt x="56567" y="15168"/>
                    <a:pt x="56962" y="14864"/>
                    <a:pt x="57358" y="14560"/>
                  </a:cubicBezTo>
                  <a:cubicBezTo>
                    <a:pt x="58482" y="13649"/>
                    <a:pt x="59698" y="12828"/>
                    <a:pt x="60884" y="11977"/>
                  </a:cubicBezTo>
                  <a:cubicBezTo>
                    <a:pt x="61887" y="11278"/>
                    <a:pt x="62099" y="10548"/>
                    <a:pt x="62677" y="9515"/>
                  </a:cubicBezTo>
                  <a:cubicBezTo>
                    <a:pt x="62920" y="9059"/>
                    <a:pt x="63072" y="8755"/>
                    <a:pt x="63406" y="8420"/>
                  </a:cubicBezTo>
                  <a:cubicBezTo>
                    <a:pt x="63619" y="8208"/>
                    <a:pt x="63862" y="8056"/>
                    <a:pt x="64045" y="7843"/>
                  </a:cubicBezTo>
                  <a:cubicBezTo>
                    <a:pt x="64531" y="7265"/>
                    <a:pt x="64683" y="6475"/>
                    <a:pt x="65139" y="5898"/>
                  </a:cubicBezTo>
                  <a:cubicBezTo>
                    <a:pt x="65534" y="5381"/>
                    <a:pt x="65899" y="4986"/>
                    <a:pt x="66203" y="4408"/>
                  </a:cubicBezTo>
                  <a:cubicBezTo>
                    <a:pt x="67358" y="2463"/>
                    <a:pt x="69151" y="882"/>
                    <a:pt x="71400" y="457"/>
                  </a:cubicBezTo>
                  <a:cubicBezTo>
                    <a:pt x="73863" y="1"/>
                    <a:pt x="76051" y="1126"/>
                    <a:pt x="78513" y="1095"/>
                  </a:cubicBezTo>
                  <a:cubicBezTo>
                    <a:pt x="79546" y="1065"/>
                    <a:pt x="80550" y="1004"/>
                    <a:pt x="81553" y="1217"/>
                  </a:cubicBezTo>
                  <a:cubicBezTo>
                    <a:pt x="82738" y="1460"/>
                    <a:pt x="83954" y="2189"/>
                    <a:pt x="84987" y="2858"/>
                  </a:cubicBezTo>
                  <a:cubicBezTo>
                    <a:pt x="86173" y="3618"/>
                    <a:pt x="87662" y="4560"/>
                    <a:pt x="88270" y="5898"/>
                  </a:cubicBezTo>
                  <a:cubicBezTo>
                    <a:pt x="88939" y="7296"/>
                    <a:pt x="89273" y="9059"/>
                    <a:pt x="89425" y="10609"/>
                  </a:cubicBezTo>
                  <a:cubicBezTo>
                    <a:pt x="89607" y="12190"/>
                    <a:pt x="89911" y="13649"/>
                    <a:pt x="89911" y="15259"/>
                  </a:cubicBezTo>
                  <a:cubicBezTo>
                    <a:pt x="89911" y="15837"/>
                    <a:pt x="89911" y="16445"/>
                    <a:pt x="89911" y="17053"/>
                  </a:cubicBezTo>
                  <a:cubicBezTo>
                    <a:pt x="89911" y="17752"/>
                    <a:pt x="90063" y="17934"/>
                    <a:pt x="90367" y="18542"/>
                  </a:cubicBezTo>
                  <a:cubicBezTo>
                    <a:pt x="90732" y="19332"/>
                    <a:pt x="90732" y="20275"/>
                    <a:pt x="91431" y="20852"/>
                  </a:cubicBezTo>
                  <a:cubicBezTo>
                    <a:pt x="92252" y="21551"/>
                    <a:pt x="93468" y="21855"/>
                    <a:pt x="94532" y="21855"/>
                  </a:cubicBezTo>
                  <a:cubicBezTo>
                    <a:pt x="95200" y="21855"/>
                    <a:pt x="95687" y="21703"/>
                    <a:pt x="96325" y="21521"/>
                  </a:cubicBezTo>
                  <a:cubicBezTo>
                    <a:pt x="96872" y="21369"/>
                    <a:pt x="97024" y="21369"/>
                    <a:pt x="97510" y="21703"/>
                  </a:cubicBezTo>
                  <a:cubicBezTo>
                    <a:pt x="97936" y="22007"/>
                    <a:pt x="98270" y="22372"/>
                    <a:pt x="98635" y="22737"/>
                  </a:cubicBezTo>
                  <a:cubicBezTo>
                    <a:pt x="98939" y="23041"/>
                    <a:pt x="99395" y="23254"/>
                    <a:pt x="99608" y="23618"/>
                  </a:cubicBezTo>
                  <a:cubicBezTo>
                    <a:pt x="100094" y="24378"/>
                    <a:pt x="100033" y="25503"/>
                    <a:pt x="100033" y="26354"/>
                  </a:cubicBezTo>
                  <a:cubicBezTo>
                    <a:pt x="100064" y="27691"/>
                    <a:pt x="100823" y="28755"/>
                    <a:pt x="101523" y="29880"/>
                  </a:cubicBezTo>
                  <a:cubicBezTo>
                    <a:pt x="102070" y="30792"/>
                    <a:pt x="102009" y="31703"/>
                    <a:pt x="102282" y="32707"/>
                  </a:cubicBezTo>
                  <a:cubicBezTo>
                    <a:pt x="102586" y="33770"/>
                    <a:pt x="103103" y="34804"/>
                    <a:pt x="103833" y="35625"/>
                  </a:cubicBezTo>
                  <a:cubicBezTo>
                    <a:pt x="105140" y="37114"/>
                    <a:pt x="107146" y="36992"/>
                    <a:pt x="108666" y="38056"/>
                  </a:cubicBezTo>
                  <a:cubicBezTo>
                    <a:pt x="110155" y="39090"/>
                    <a:pt x="111888" y="39637"/>
                    <a:pt x="113711" y="39789"/>
                  </a:cubicBezTo>
                  <a:cubicBezTo>
                    <a:pt x="114806" y="39880"/>
                    <a:pt x="116143" y="39698"/>
                    <a:pt x="117268" y="39515"/>
                  </a:cubicBezTo>
                  <a:cubicBezTo>
                    <a:pt x="118301" y="39363"/>
                    <a:pt x="119304" y="38938"/>
                    <a:pt x="120125" y="38330"/>
                  </a:cubicBezTo>
                  <a:cubicBezTo>
                    <a:pt x="121766" y="37053"/>
                    <a:pt x="122648" y="35199"/>
                    <a:pt x="124623" y="34378"/>
                  </a:cubicBezTo>
                  <a:cubicBezTo>
                    <a:pt x="126265" y="33649"/>
                    <a:pt x="127906" y="32950"/>
                    <a:pt x="129426" y="31947"/>
                  </a:cubicBezTo>
                  <a:cubicBezTo>
                    <a:pt x="130095" y="31491"/>
                    <a:pt x="130733" y="30913"/>
                    <a:pt x="131462" y="30548"/>
                  </a:cubicBezTo>
                  <a:cubicBezTo>
                    <a:pt x="132070" y="30244"/>
                    <a:pt x="132830" y="30184"/>
                    <a:pt x="133468" y="30001"/>
                  </a:cubicBezTo>
                  <a:cubicBezTo>
                    <a:pt x="135201" y="29606"/>
                    <a:pt x="136721" y="28664"/>
                    <a:pt x="138423" y="28147"/>
                  </a:cubicBezTo>
                  <a:cubicBezTo>
                    <a:pt x="139274" y="27904"/>
                    <a:pt x="140186" y="27813"/>
                    <a:pt x="141067" y="27934"/>
                  </a:cubicBezTo>
                  <a:cubicBezTo>
                    <a:pt x="141979" y="28026"/>
                    <a:pt x="142405" y="28451"/>
                    <a:pt x="143074" y="29059"/>
                  </a:cubicBezTo>
                  <a:cubicBezTo>
                    <a:pt x="143560" y="29515"/>
                    <a:pt x="144046" y="29789"/>
                    <a:pt x="144563" y="30184"/>
                  </a:cubicBezTo>
                  <a:cubicBezTo>
                    <a:pt x="145201" y="30640"/>
                    <a:pt x="145444" y="31825"/>
                    <a:pt x="145748" y="32524"/>
                  </a:cubicBezTo>
                  <a:cubicBezTo>
                    <a:pt x="146022" y="33132"/>
                    <a:pt x="146265" y="33770"/>
                    <a:pt x="146691" y="34257"/>
                  </a:cubicBezTo>
                  <a:cubicBezTo>
                    <a:pt x="147268" y="34925"/>
                    <a:pt x="147754" y="35290"/>
                    <a:pt x="148210" y="36020"/>
                  </a:cubicBezTo>
                  <a:cubicBezTo>
                    <a:pt x="149153" y="37479"/>
                    <a:pt x="150520" y="38178"/>
                    <a:pt x="152223" y="38330"/>
                  </a:cubicBezTo>
                  <a:cubicBezTo>
                    <a:pt x="152922" y="38360"/>
                    <a:pt x="153590" y="38451"/>
                    <a:pt x="154259" y="38694"/>
                  </a:cubicBezTo>
                  <a:cubicBezTo>
                    <a:pt x="154867" y="38938"/>
                    <a:pt x="155323" y="39394"/>
                    <a:pt x="155992" y="39546"/>
                  </a:cubicBezTo>
                  <a:cubicBezTo>
                    <a:pt x="157937" y="39910"/>
                    <a:pt x="159852" y="39120"/>
                    <a:pt x="161615" y="40397"/>
                  </a:cubicBezTo>
                  <a:cubicBezTo>
                    <a:pt x="162314" y="40883"/>
                    <a:pt x="162831" y="41369"/>
                    <a:pt x="163621" y="41734"/>
                  </a:cubicBezTo>
                  <a:cubicBezTo>
                    <a:pt x="164806" y="42251"/>
                    <a:pt x="165840" y="42372"/>
                    <a:pt x="167147" y="42372"/>
                  </a:cubicBezTo>
                  <a:cubicBezTo>
                    <a:pt x="168393" y="42342"/>
                    <a:pt x="169761" y="42190"/>
                    <a:pt x="170977" y="42403"/>
                  </a:cubicBezTo>
                  <a:cubicBezTo>
                    <a:pt x="171889" y="42555"/>
                    <a:pt x="172709" y="42980"/>
                    <a:pt x="173621" y="43102"/>
                  </a:cubicBezTo>
                  <a:cubicBezTo>
                    <a:pt x="174381" y="43223"/>
                    <a:pt x="174867" y="43193"/>
                    <a:pt x="175567" y="43588"/>
                  </a:cubicBezTo>
                  <a:cubicBezTo>
                    <a:pt x="176296" y="44014"/>
                    <a:pt x="176904" y="44713"/>
                    <a:pt x="177512" y="45290"/>
                  </a:cubicBezTo>
                  <a:cubicBezTo>
                    <a:pt x="178181" y="45868"/>
                    <a:pt x="178485" y="46050"/>
                    <a:pt x="179275" y="46354"/>
                  </a:cubicBezTo>
                  <a:cubicBezTo>
                    <a:pt x="180156" y="46689"/>
                    <a:pt x="180643" y="47479"/>
                    <a:pt x="181463" y="47935"/>
                  </a:cubicBezTo>
                  <a:cubicBezTo>
                    <a:pt x="182679" y="48603"/>
                    <a:pt x="183956" y="47844"/>
                    <a:pt x="185202" y="47965"/>
                  </a:cubicBezTo>
                  <a:cubicBezTo>
                    <a:pt x="186053" y="48056"/>
                    <a:pt x="186874" y="48269"/>
                    <a:pt x="187694" y="48543"/>
                  </a:cubicBezTo>
                  <a:cubicBezTo>
                    <a:pt x="188454" y="48786"/>
                    <a:pt x="189214" y="49181"/>
                    <a:pt x="190004" y="49394"/>
                  </a:cubicBezTo>
                  <a:cubicBezTo>
                    <a:pt x="191038" y="49667"/>
                    <a:pt x="192102" y="49850"/>
                    <a:pt x="193135" y="50032"/>
                  </a:cubicBezTo>
                  <a:cubicBezTo>
                    <a:pt x="193926" y="50154"/>
                    <a:pt x="195081" y="50093"/>
                    <a:pt x="195780" y="50518"/>
                  </a:cubicBezTo>
                  <a:cubicBezTo>
                    <a:pt x="195810" y="51126"/>
                    <a:pt x="194412" y="51369"/>
                    <a:pt x="193986" y="51491"/>
                  </a:cubicBezTo>
                  <a:cubicBezTo>
                    <a:pt x="192163" y="52008"/>
                    <a:pt x="190004" y="52160"/>
                    <a:pt x="188120" y="52312"/>
                  </a:cubicBezTo>
                  <a:cubicBezTo>
                    <a:pt x="185111" y="52494"/>
                    <a:pt x="182071" y="52768"/>
                    <a:pt x="179062" y="52768"/>
                  </a:cubicBezTo>
                  <a:cubicBezTo>
                    <a:pt x="174229" y="52768"/>
                    <a:pt x="169366" y="52433"/>
                    <a:pt x="164533" y="52251"/>
                  </a:cubicBezTo>
                  <a:cubicBezTo>
                    <a:pt x="158667" y="52008"/>
                    <a:pt x="152831" y="51704"/>
                    <a:pt x="146964" y="51552"/>
                  </a:cubicBezTo>
                  <a:cubicBezTo>
                    <a:pt x="139396" y="51309"/>
                    <a:pt x="131827" y="51339"/>
                    <a:pt x="124259" y="51187"/>
                  </a:cubicBezTo>
                  <a:cubicBezTo>
                    <a:pt x="116690" y="51035"/>
                    <a:pt x="109152" y="50366"/>
                    <a:pt x="101553" y="50458"/>
                  </a:cubicBezTo>
                  <a:cubicBezTo>
                    <a:pt x="93772" y="50518"/>
                    <a:pt x="86051" y="50762"/>
                    <a:pt x="78270" y="50397"/>
                  </a:cubicBezTo>
                  <a:cubicBezTo>
                    <a:pt x="72434" y="50154"/>
                    <a:pt x="66598" y="50032"/>
                    <a:pt x="60792" y="49698"/>
                  </a:cubicBezTo>
                  <a:cubicBezTo>
                    <a:pt x="55352" y="49394"/>
                    <a:pt x="49941" y="48573"/>
                    <a:pt x="44531" y="48087"/>
                  </a:cubicBezTo>
                  <a:cubicBezTo>
                    <a:pt x="36993" y="47448"/>
                    <a:pt x="29394" y="47418"/>
                    <a:pt x="21855" y="47418"/>
                  </a:cubicBezTo>
                  <a:cubicBezTo>
                    <a:pt x="19211" y="47418"/>
                    <a:pt x="16597" y="47418"/>
                    <a:pt x="13953" y="47418"/>
                  </a:cubicBezTo>
                  <a:cubicBezTo>
                    <a:pt x="11642" y="47418"/>
                    <a:pt x="9302" y="47479"/>
                    <a:pt x="6992" y="47114"/>
                  </a:cubicBezTo>
                  <a:cubicBezTo>
                    <a:pt x="5503" y="46871"/>
                    <a:pt x="4104" y="46476"/>
                    <a:pt x="2615" y="46263"/>
                  </a:cubicBezTo>
                  <a:cubicBezTo>
                    <a:pt x="1703" y="46141"/>
                    <a:pt x="882" y="46202"/>
                    <a:pt x="1" y="45898"/>
                  </a:cubicBezTo>
                  <a:cubicBezTo>
                    <a:pt x="2524" y="45533"/>
                    <a:pt x="4834" y="44439"/>
                    <a:pt x="7326" y="43862"/>
                  </a:cubicBezTo>
                  <a:cubicBezTo>
                    <a:pt x="8785" y="43558"/>
                    <a:pt x="10184" y="43132"/>
                    <a:pt x="11612" y="42676"/>
                  </a:cubicBezTo>
                  <a:cubicBezTo>
                    <a:pt x="12676" y="42312"/>
                    <a:pt x="13922" y="42038"/>
                    <a:pt x="14804" y="41339"/>
                  </a:cubicBezTo>
                  <a:cubicBezTo>
                    <a:pt x="16171" y="40245"/>
                    <a:pt x="16415" y="38694"/>
                    <a:pt x="17387" y="37387"/>
                  </a:cubicBezTo>
                  <a:cubicBezTo>
                    <a:pt x="18208" y="36263"/>
                    <a:pt x="19728" y="35868"/>
                    <a:pt x="20518" y="34713"/>
                  </a:cubicBezTo>
                  <a:cubicBezTo>
                    <a:pt x="21065" y="33892"/>
                    <a:pt x="21369" y="32889"/>
                    <a:pt x="21582" y="31916"/>
                  </a:cubicBezTo>
                  <a:cubicBezTo>
                    <a:pt x="21977" y="29971"/>
                    <a:pt x="22494" y="28147"/>
                    <a:pt x="23558" y="26415"/>
                  </a:cubicBezTo>
                  <a:cubicBezTo>
                    <a:pt x="24956" y="24165"/>
                    <a:pt x="26445" y="22159"/>
                    <a:pt x="28907" y="21035"/>
                  </a:cubicBezTo>
                  <a:cubicBezTo>
                    <a:pt x="30366" y="20396"/>
                    <a:pt x="32008" y="20123"/>
                    <a:pt x="33558" y="19788"/>
                  </a:cubicBezTo>
                  <a:cubicBezTo>
                    <a:pt x="34713" y="19545"/>
                    <a:pt x="35746" y="19515"/>
                    <a:pt x="36932" y="19788"/>
                  </a:cubicBezTo>
                  <a:cubicBezTo>
                    <a:pt x="38664" y="20214"/>
                    <a:pt x="40518" y="20427"/>
                    <a:pt x="42160" y="21217"/>
                  </a:cubicBezTo>
                  <a:cubicBezTo>
                    <a:pt x="43315" y="21764"/>
                    <a:pt x="44257" y="22767"/>
                    <a:pt x="45503" y="23071"/>
                  </a:cubicBezTo>
                  <a:cubicBezTo>
                    <a:pt x="46142" y="23223"/>
                    <a:pt x="46871" y="23405"/>
                    <a:pt x="47540" y="23314"/>
                  </a:cubicBezTo>
                  <a:cubicBezTo>
                    <a:pt x="48087" y="23254"/>
                    <a:pt x="49242" y="23102"/>
                    <a:pt x="49668" y="22828"/>
                  </a:cubicBezTo>
                  <a:cubicBezTo>
                    <a:pt x="50002" y="22585"/>
                    <a:pt x="50154" y="22129"/>
                    <a:pt x="50336" y="21795"/>
                  </a:cubicBezTo>
                  <a:cubicBezTo>
                    <a:pt x="50610" y="21247"/>
                    <a:pt x="50762" y="21004"/>
                    <a:pt x="51157" y="20548"/>
                  </a:cubicBezTo>
                  <a:cubicBezTo>
                    <a:pt x="52038" y="19606"/>
                    <a:pt x="52616" y="18481"/>
                    <a:pt x="53437" y="17509"/>
                  </a:cubicBezTo>
                  <a:cubicBezTo>
                    <a:pt x="53619" y="17266"/>
                    <a:pt x="53832" y="17022"/>
                    <a:pt x="54105" y="16840"/>
                  </a:cubicBezTo>
                  <a:cubicBezTo>
                    <a:pt x="54531" y="16506"/>
                    <a:pt x="55017" y="16323"/>
                    <a:pt x="55443" y="15989"/>
                  </a:cubicBezTo>
                  <a:cubicBezTo>
                    <a:pt x="55686" y="15837"/>
                    <a:pt x="55929" y="15655"/>
                    <a:pt x="56172" y="15472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-1490450" y="1007093"/>
              <a:ext cx="2271346" cy="845402"/>
            </a:xfrm>
            <a:custGeom>
              <a:avLst/>
              <a:gdLst/>
              <a:ahLst/>
              <a:cxnLst/>
              <a:rect l="l" t="t" r="r" b="b"/>
              <a:pathLst>
                <a:path w="119639" h="44530" extrusionOk="0">
                  <a:moveTo>
                    <a:pt x="60610" y="791"/>
                  </a:moveTo>
                  <a:cubicBezTo>
                    <a:pt x="60853" y="730"/>
                    <a:pt x="61066" y="669"/>
                    <a:pt x="61278" y="578"/>
                  </a:cubicBezTo>
                  <a:cubicBezTo>
                    <a:pt x="62099" y="152"/>
                    <a:pt x="63011" y="0"/>
                    <a:pt x="63953" y="92"/>
                  </a:cubicBezTo>
                  <a:cubicBezTo>
                    <a:pt x="66932" y="365"/>
                    <a:pt x="69333" y="1915"/>
                    <a:pt x="71735" y="3648"/>
                  </a:cubicBezTo>
                  <a:cubicBezTo>
                    <a:pt x="73498" y="4955"/>
                    <a:pt x="74774" y="7022"/>
                    <a:pt x="75352" y="9119"/>
                  </a:cubicBezTo>
                  <a:cubicBezTo>
                    <a:pt x="75686" y="10426"/>
                    <a:pt x="75777" y="11824"/>
                    <a:pt x="75868" y="13192"/>
                  </a:cubicBezTo>
                  <a:cubicBezTo>
                    <a:pt x="75899" y="13830"/>
                    <a:pt x="75716" y="14408"/>
                    <a:pt x="75686" y="15077"/>
                  </a:cubicBezTo>
                  <a:cubicBezTo>
                    <a:pt x="75686" y="15593"/>
                    <a:pt x="75716" y="16110"/>
                    <a:pt x="75716" y="16627"/>
                  </a:cubicBezTo>
                  <a:cubicBezTo>
                    <a:pt x="75716" y="17660"/>
                    <a:pt x="75656" y="18694"/>
                    <a:pt x="75716" y="19727"/>
                  </a:cubicBezTo>
                  <a:cubicBezTo>
                    <a:pt x="75747" y="20517"/>
                    <a:pt x="75808" y="21429"/>
                    <a:pt x="76385" y="22037"/>
                  </a:cubicBezTo>
                  <a:cubicBezTo>
                    <a:pt x="76750" y="22372"/>
                    <a:pt x="77115" y="22827"/>
                    <a:pt x="77510" y="23131"/>
                  </a:cubicBezTo>
                  <a:cubicBezTo>
                    <a:pt x="78118" y="23527"/>
                    <a:pt x="78938" y="23831"/>
                    <a:pt x="79607" y="24195"/>
                  </a:cubicBezTo>
                  <a:cubicBezTo>
                    <a:pt x="80549" y="24682"/>
                    <a:pt x="81735" y="25107"/>
                    <a:pt x="82799" y="25138"/>
                  </a:cubicBezTo>
                  <a:cubicBezTo>
                    <a:pt x="83619" y="25198"/>
                    <a:pt x="83893" y="24834"/>
                    <a:pt x="84501" y="24378"/>
                  </a:cubicBezTo>
                  <a:cubicBezTo>
                    <a:pt x="85170" y="23831"/>
                    <a:pt x="85656" y="23709"/>
                    <a:pt x="86537" y="23831"/>
                  </a:cubicBezTo>
                  <a:cubicBezTo>
                    <a:pt x="87601" y="24013"/>
                    <a:pt x="88604" y="24195"/>
                    <a:pt x="89607" y="23618"/>
                  </a:cubicBezTo>
                  <a:cubicBezTo>
                    <a:pt x="90154" y="23283"/>
                    <a:pt x="90519" y="22797"/>
                    <a:pt x="91097" y="22463"/>
                  </a:cubicBezTo>
                  <a:cubicBezTo>
                    <a:pt x="91826" y="22068"/>
                    <a:pt x="92556" y="21733"/>
                    <a:pt x="93376" y="21551"/>
                  </a:cubicBezTo>
                  <a:cubicBezTo>
                    <a:pt x="94319" y="21399"/>
                    <a:pt x="95656" y="20821"/>
                    <a:pt x="96598" y="21217"/>
                  </a:cubicBezTo>
                  <a:cubicBezTo>
                    <a:pt x="97693" y="21642"/>
                    <a:pt x="98604" y="22554"/>
                    <a:pt x="99577" y="23223"/>
                  </a:cubicBezTo>
                  <a:cubicBezTo>
                    <a:pt x="102404" y="25229"/>
                    <a:pt x="101249" y="29180"/>
                    <a:pt x="102191" y="32007"/>
                  </a:cubicBezTo>
                  <a:cubicBezTo>
                    <a:pt x="102525" y="32949"/>
                    <a:pt x="103316" y="33496"/>
                    <a:pt x="104076" y="34074"/>
                  </a:cubicBezTo>
                  <a:cubicBezTo>
                    <a:pt x="105170" y="34925"/>
                    <a:pt x="106447" y="35776"/>
                    <a:pt x="107754" y="36323"/>
                  </a:cubicBezTo>
                  <a:cubicBezTo>
                    <a:pt x="108757" y="36749"/>
                    <a:pt x="109972" y="36536"/>
                    <a:pt x="111006" y="36536"/>
                  </a:cubicBezTo>
                  <a:cubicBezTo>
                    <a:pt x="112009" y="36536"/>
                    <a:pt x="112890" y="36536"/>
                    <a:pt x="113863" y="36688"/>
                  </a:cubicBezTo>
                  <a:cubicBezTo>
                    <a:pt x="114562" y="36779"/>
                    <a:pt x="115261" y="36597"/>
                    <a:pt x="115960" y="36718"/>
                  </a:cubicBezTo>
                  <a:cubicBezTo>
                    <a:pt x="116811" y="36840"/>
                    <a:pt x="117450" y="37478"/>
                    <a:pt x="117845" y="38177"/>
                  </a:cubicBezTo>
                  <a:cubicBezTo>
                    <a:pt x="118392" y="39089"/>
                    <a:pt x="118787" y="40153"/>
                    <a:pt x="119182" y="41126"/>
                  </a:cubicBezTo>
                  <a:cubicBezTo>
                    <a:pt x="119638" y="42129"/>
                    <a:pt x="119395" y="42949"/>
                    <a:pt x="118392" y="43466"/>
                  </a:cubicBezTo>
                  <a:cubicBezTo>
                    <a:pt x="116811" y="44317"/>
                    <a:pt x="114805" y="43831"/>
                    <a:pt x="113134" y="43770"/>
                  </a:cubicBezTo>
                  <a:cubicBezTo>
                    <a:pt x="109364" y="43648"/>
                    <a:pt x="105626" y="43436"/>
                    <a:pt x="101887" y="43679"/>
                  </a:cubicBezTo>
                  <a:cubicBezTo>
                    <a:pt x="96629" y="44013"/>
                    <a:pt x="91431" y="44530"/>
                    <a:pt x="86173" y="44530"/>
                  </a:cubicBezTo>
                  <a:cubicBezTo>
                    <a:pt x="79729" y="44530"/>
                    <a:pt x="73376" y="44013"/>
                    <a:pt x="66993" y="43284"/>
                  </a:cubicBezTo>
                  <a:cubicBezTo>
                    <a:pt x="61947" y="42676"/>
                    <a:pt x="56962" y="41430"/>
                    <a:pt x="52038" y="40214"/>
                  </a:cubicBezTo>
                  <a:cubicBezTo>
                    <a:pt x="47965" y="39211"/>
                    <a:pt x="43771" y="39180"/>
                    <a:pt x="39606" y="38876"/>
                  </a:cubicBezTo>
                  <a:cubicBezTo>
                    <a:pt x="35928" y="38633"/>
                    <a:pt x="32281" y="38025"/>
                    <a:pt x="28634" y="37752"/>
                  </a:cubicBezTo>
                  <a:cubicBezTo>
                    <a:pt x="25351" y="37478"/>
                    <a:pt x="22098" y="36901"/>
                    <a:pt x="18816" y="36718"/>
                  </a:cubicBezTo>
                  <a:cubicBezTo>
                    <a:pt x="15442" y="36505"/>
                    <a:pt x="12129" y="36597"/>
                    <a:pt x="8785" y="36992"/>
                  </a:cubicBezTo>
                  <a:cubicBezTo>
                    <a:pt x="7508" y="37144"/>
                    <a:pt x="6232" y="37417"/>
                    <a:pt x="4955" y="37630"/>
                  </a:cubicBezTo>
                  <a:cubicBezTo>
                    <a:pt x="3861" y="37873"/>
                    <a:pt x="2767" y="37964"/>
                    <a:pt x="1642" y="37995"/>
                  </a:cubicBezTo>
                  <a:cubicBezTo>
                    <a:pt x="1065" y="38086"/>
                    <a:pt x="517" y="38025"/>
                    <a:pt x="1" y="37843"/>
                  </a:cubicBezTo>
                  <a:cubicBezTo>
                    <a:pt x="2128" y="37144"/>
                    <a:pt x="4621" y="36657"/>
                    <a:pt x="6262" y="35077"/>
                  </a:cubicBezTo>
                  <a:cubicBezTo>
                    <a:pt x="7326" y="34074"/>
                    <a:pt x="7782" y="32949"/>
                    <a:pt x="8086" y="31581"/>
                  </a:cubicBezTo>
                  <a:cubicBezTo>
                    <a:pt x="8177" y="31247"/>
                    <a:pt x="8360" y="31004"/>
                    <a:pt x="8572" y="30730"/>
                  </a:cubicBezTo>
                  <a:cubicBezTo>
                    <a:pt x="9332" y="29849"/>
                    <a:pt x="9910" y="28907"/>
                    <a:pt x="10487" y="27873"/>
                  </a:cubicBezTo>
                  <a:cubicBezTo>
                    <a:pt x="10852" y="27296"/>
                    <a:pt x="11126" y="26749"/>
                    <a:pt x="11308" y="26080"/>
                  </a:cubicBezTo>
                  <a:cubicBezTo>
                    <a:pt x="11521" y="25320"/>
                    <a:pt x="11582" y="24560"/>
                    <a:pt x="11885" y="23831"/>
                  </a:cubicBezTo>
                  <a:cubicBezTo>
                    <a:pt x="12007" y="23496"/>
                    <a:pt x="12159" y="23071"/>
                    <a:pt x="12433" y="22827"/>
                  </a:cubicBezTo>
                  <a:cubicBezTo>
                    <a:pt x="12828" y="22463"/>
                    <a:pt x="13588" y="22341"/>
                    <a:pt x="14074" y="22068"/>
                  </a:cubicBezTo>
                  <a:cubicBezTo>
                    <a:pt x="14591" y="21794"/>
                    <a:pt x="15107" y="21460"/>
                    <a:pt x="15503" y="21034"/>
                  </a:cubicBezTo>
                  <a:cubicBezTo>
                    <a:pt x="16202" y="20305"/>
                    <a:pt x="16384" y="19514"/>
                    <a:pt x="16658" y="18572"/>
                  </a:cubicBezTo>
                  <a:cubicBezTo>
                    <a:pt x="17266" y="16323"/>
                    <a:pt x="18481" y="14256"/>
                    <a:pt x="20275" y="12736"/>
                  </a:cubicBezTo>
                  <a:cubicBezTo>
                    <a:pt x="21095" y="12037"/>
                    <a:pt x="22007" y="11520"/>
                    <a:pt x="23071" y="11308"/>
                  </a:cubicBezTo>
                  <a:cubicBezTo>
                    <a:pt x="24408" y="11064"/>
                    <a:pt x="25959" y="10973"/>
                    <a:pt x="27326" y="10912"/>
                  </a:cubicBezTo>
                  <a:cubicBezTo>
                    <a:pt x="31248" y="10730"/>
                    <a:pt x="34409" y="13648"/>
                    <a:pt x="38269" y="13891"/>
                  </a:cubicBezTo>
                  <a:cubicBezTo>
                    <a:pt x="39090" y="13952"/>
                    <a:pt x="40457" y="13830"/>
                    <a:pt x="40670" y="12888"/>
                  </a:cubicBezTo>
                  <a:cubicBezTo>
                    <a:pt x="40822" y="12341"/>
                    <a:pt x="40761" y="11794"/>
                    <a:pt x="40913" y="11277"/>
                  </a:cubicBezTo>
                  <a:cubicBezTo>
                    <a:pt x="41157" y="10456"/>
                    <a:pt x="41673" y="9940"/>
                    <a:pt x="42251" y="9362"/>
                  </a:cubicBezTo>
                  <a:cubicBezTo>
                    <a:pt x="43011" y="8633"/>
                    <a:pt x="43801" y="8025"/>
                    <a:pt x="44622" y="7417"/>
                  </a:cubicBezTo>
                  <a:cubicBezTo>
                    <a:pt x="45230" y="6931"/>
                    <a:pt x="45807" y="6383"/>
                    <a:pt x="46445" y="5958"/>
                  </a:cubicBezTo>
                  <a:cubicBezTo>
                    <a:pt x="46871" y="5684"/>
                    <a:pt x="47236" y="5411"/>
                    <a:pt x="47570" y="4985"/>
                  </a:cubicBezTo>
                  <a:cubicBezTo>
                    <a:pt x="48056" y="4347"/>
                    <a:pt x="48421" y="3982"/>
                    <a:pt x="49120" y="3587"/>
                  </a:cubicBezTo>
                  <a:cubicBezTo>
                    <a:pt x="49637" y="3314"/>
                    <a:pt x="50123" y="2979"/>
                    <a:pt x="50762" y="3101"/>
                  </a:cubicBezTo>
                  <a:cubicBezTo>
                    <a:pt x="51339" y="3192"/>
                    <a:pt x="51704" y="3617"/>
                    <a:pt x="52160" y="3952"/>
                  </a:cubicBezTo>
                  <a:cubicBezTo>
                    <a:pt x="52980" y="4529"/>
                    <a:pt x="53771" y="3800"/>
                    <a:pt x="54622" y="3557"/>
                  </a:cubicBezTo>
                  <a:cubicBezTo>
                    <a:pt x="55230" y="3374"/>
                    <a:pt x="55777" y="3344"/>
                    <a:pt x="56385" y="3131"/>
                  </a:cubicBezTo>
                  <a:cubicBezTo>
                    <a:pt x="56841" y="2979"/>
                    <a:pt x="57327" y="2979"/>
                    <a:pt x="57753" y="2766"/>
                  </a:cubicBezTo>
                  <a:cubicBezTo>
                    <a:pt x="58117" y="2584"/>
                    <a:pt x="58300" y="2280"/>
                    <a:pt x="58664" y="2128"/>
                  </a:cubicBezTo>
                  <a:cubicBezTo>
                    <a:pt x="58816" y="2067"/>
                    <a:pt x="58968" y="2098"/>
                    <a:pt x="59120" y="2007"/>
                  </a:cubicBezTo>
                  <a:cubicBezTo>
                    <a:pt x="59303" y="1855"/>
                    <a:pt x="59364" y="1581"/>
                    <a:pt x="59485" y="1368"/>
                  </a:cubicBezTo>
                  <a:cubicBezTo>
                    <a:pt x="59728" y="1034"/>
                    <a:pt x="60154" y="912"/>
                    <a:pt x="60610" y="791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9"/>
            <p:cNvSpPr/>
            <p:nvPr/>
          </p:nvSpPr>
          <p:spPr>
            <a:xfrm>
              <a:off x="7900062" y="1456249"/>
              <a:ext cx="2271346" cy="845402"/>
            </a:xfrm>
            <a:custGeom>
              <a:avLst/>
              <a:gdLst/>
              <a:ahLst/>
              <a:cxnLst/>
              <a:rect l="l" t="t" r="r" b="b"/>
              <a:pathLst>
                <a:path w="119639" h="44530" extrusionOk="0">
                  <a:moveTo>
                    <a:pt x="60610" y="791"/>
                  </a:moveTo>
                  <a:cubicBezTo>
                    <a:pt x="60853" y="730"/>
                    <a:pt x="61066" y="669"/>
                    <a:pt x="61278" y="578"/>
                  </a:cubicBezTo>
                  <a:cubicBezTo>
                    <a:pt x="62099" y="152"/>
                    <a:pt x="63011" y="0"/>
                    <a:pt x="63953" y="92"/>
                  </a:cubicBezTo>
                  <a:cubicBezTo>
                    <a:pt x="66932" y="365"/>
                    <a:pt x="69333" y="1915"/>
                    <a:pt x="71735" y="3648"/>
                  </a:cubicBezTo>
                  <a:cubicBezTo>
                    <a:pt x="73498" y="4955"/>
                    <a:pt x="74774" y="7022"/>
                    <a:pt x="75352" y="9119"/>
                  </a:cubicBezTo>
                  <a:cubicBezTo>
                    <a:pt x="75686" y="10426"/>
                    <a:pt x="75777" y="11824"/>
                    <a:pt x="75868" y="13192"/>
                  </a:cubicBezTo>
                  <a:cubicBezTo>
                    <a:pt x="75899" y="13830"/>
                    <a:pt x="75716" y="14408"/>
                    <a:pt x="75686" y="15077"/>
                  </a:cubicBezTo>
                  <a:cubicBezTo>
                    <a:pt x="75686" y="15593"/>
                    <a:pt x="75716" y="16110"/>
                    <a:pt x="75716" y="16627"/>
                  </a:cubicBezTo>
                  <a:cubicBezTo>
                    <a:pt x="75716" y="17660"/>
                    <a:pt x="75656" y="18694"/>
                    <a:pt x="75716" y="19727"/>
                  </a:cubicBezTo>
                  <a:cubicBezTo>
                    <a:pt x="75747" y="20517"/>
                    <a:pt x="75808" y="21429"/>
                    <a:pt x="76385" y="22037"/>
                  </a:cubicBezTo>
                  <a:cubicBezTo>
                    <a:pt x="76750" y="22372"/>
                    <a:pt x="77115" y="22827"/>
                    <a:pt x="77510" y="23131"/>
                  </a:cubicBezTo>
                  <a:cubicBezTo>
                    <a:pt x="78118" y="23527"/>
                    <a:pt x="78938" y="23831"/>
                    <a:pt x="79607" y="24195"/>
                  </a:cubicBezTo>
                  <a:cubicBezTo>
                    <a:pt x="80549" y="24682"/>
                    <a:pt x="81735" y="25107"/>
                    <a:pt x="82799" y="25138"/>
                  </a:cubicBezTo>
                  <a:cubicBezTo>
                    <a:pt x="83619" y="25198"/>
                    <a:pt x="83893" y="24834"/>
                    <a:pt x="84501" y="24378"/>
                  </a:cubicBezTo>
                  <a:cubicBezTo>
                    <a:pt x="85170" y="23831"/>
                    <a:pt x="85656" y="23709"/>
                    <a:pt x="86537" y="23831"/>
                  </a:cubicBezTo>
                  <a:cubicBezTo>
                    <a:pt x="87601" y="24013"/>
                    <a:pt x="88604" y="24195"/>
                    <a:pt x="89607" y="23618"/>
                  </a:cubicBezTo>
                  <a:cubicBezTo>
                    <a:pt x="90154" y="23283"/>
                    <a:pt x="90519" y="22797"/>
                    <a:pt x="91097" y="22463"/>
                  </a:cubicBezTo>
                  <a:cubicBezTo>
                    <a:pt x="91826" y="22068"/>
                    <a:pt x="92556" y="21733"/>
                    <a:pt x="93376" y="21551"/>
                  </a:cubicBezTo>
                  <a:cubicBezTo>
                    <a:pt x="94319" y="21399"/>
                    <a:pt x="95656" y="20821"/>
                    <a:pt x="96598" y="21217"/>
                  </a:cubicBezTo>
                  <a:cubicBezTo>
                    <a:pt x="97693" y="21642"/>
                    <a:pt x="98604" y="22554"/>
                    <a:pt x="99577" y="23223"/>
                  </a:cubicBezTo>
                  <a:cubicBezTo>
                    <a:pt x="102404" y="25229"/>
                    <a:pt x="101249" y="29180"/>
                    <a:pt x="102191" y="32007"/>
                  </a:cubicBezTo>
                  <a:cubicBezTo>
                    <a:pt x="102525" y="32949"/>
                    <a:pt x="103316" y="33496"/>
                    <a:pt x="104076" y="34074"/>
                  </a:cubicBezTo>
                  <a:cubicBezTo>
                    <a:pt x="105170" y="34925"/>
                    <a:pt x="106447" y="35776"/>
                    <a:pt x="107754" y="36323"/>
                  </a:cubicBezTo>
                  <a:cubicBezTo>
                    <a:pt x="108757" y="36749"/>
                    <a:pt x="109972" y="36536"/>
                    <a:pt x="111006" y="36536"/>
                  </a:cubicBezTo>
                  <a:cubicBezTo>
                    <a:pt x="112009" y="36536"/>
                    <a:pt x="112890" y="36536"/>
                    <a:pt x="113863" y="36688"/>
                  </a:cubicBezTo>
                  <a:cubicBezTo>
                    <a:pt x="114562" y="36779"/>
                    <a:pt x="115261" y="36597"/>
                    <a:pt x="115960" y="36718"/>
                  </a:cubicBezTo>
                  <a:cubicBezTo>
                    <a:pt x="116811" y="36840"/>
                    <a:pt x="117450" y="37478"/>
                    <a:pt x="117845" y="38177"/>
                  </a:cubicBezTo>
                  <a:cubicBezTo>
                    <a:pt x="118392" y="39089"/>
                    <a:pt x="118787" y="40153"/>
                    <a:pt x="119182" y="41126"/>
                  </a:cubicBezTo>
                  <a:cubicBezTo>
                    <a:pt x="119638" y="42129"/>
                    <a:pt x="119395" y="42949"/>
                    <a:pt x="118392" y="43466"/>
                  </a:cubicBezTo>
                  <a:cubicBezTo>
                    <a:pt x="116811" y="44317"/>
                    <a:pt x="114805" y="43831"/>
                    <a:pt x="113134" y="43770"/>
                  </a:cubicBezTo>
                  <a:cubicBezTo>
                    <a:pt x="109364" y="43648"/>
                    <a:pt x="105626" y="43436"/>
                    <a:pt x="101887" y="43679"/>
                  </a:cubicBezTo>
                  <a:cubicBezTo>
                    <a:pt x="96629" y="44013"/>
                    <a:pt x="91431" y="44530"/>
                    <a:pt x="86173" y="44530"/>
                  </a:cubicBezTo>
                  <a:cubicBezTo>
                    <a:pt x="79729" y="44530"/>
                    <a:pt x="73376" y="44013"/>
                    <a:pt x="66993" y="43284"/>
                  </a:cubicBezTo>
                  <a:cubicBezTo>
                    <a:pt x="61947" y="42676"/>
                    <a:pt x="56962" y="41430"/>
                    <a:pt x="52038" y="40214"/>
                  </a:cubicBezTo>
                  <a:cubicBezTo>
                    <a:pt x="47965" y="39211"/>
                    <a:pt x="43771" y="39180"/>
                    <a:pt x="39606" y="38876"/>
                  </a:cubicBezTo>
                  <a:cubicBezTo>
                    <a:pt x="35928" y="38633"/>
                    <a:pt x="32281" y="38025"/>
                    <a:pt x="28634" y="37752"/>
                  </a:cubicBezTo>
                  <a:cubicBezTo>
                    <a:pt x="25351" y="37478"/>
                    <a:pt x="22098" y="36901"/>
                    <a:pt x="18816" y="36718"/>
                  </a:cubicBezTo>
                  <a:cubicBezTo>
                    <a:pt x="15442" y="36505"/>
                    <a:pt x="12129" y="36597"/>
                    <a:pt x="8785" y="36992"/>
                  </a:cubicBezTo>
                  <a:cubicBezTo>
                    <a:pt x="7508" y="37144"/>
                    <a:pt x="6232" y="37417"/>
                    <a:pt x="4955" y="37630"/>
                  </a:cubicBezTo>
                  <a:cubicBezTo>
                    <a:pt x="3861" y="37873"/>
                    <a:pt x="2767" y="37964"/>
                    <a:pt x="1642" y="37995"/>
                  </a:cubicBezTo>
                  <a:cubicBezTo>
                    <a:pt x="1065" y="38086"/>
                    <a:pt x="517" y="38025"/>
                    <a:pt x="1" y="37843"/>
                  </a:cubicBezTo>
                  <a:cubicBezTo>
                    <a:pt x="2128" y="37144"/>
                    <a:pt x="4621" y="36657"/>
                    <a:pt x="6262" y="35077"/>
                  </a:cubicBezTo>
                  <a:cubicBezTo>
                    <a:pt x="7326" y="34074"/>
                    <a:pt x="7782" y="32949"/>
                    <a:pt x="8086" y="31581"/>
                  </a:cubicBezTo>
                  <a:cubicBezTo>
                    <a:pt x="8177" y="31247"/>
                    <a:pt x="8360" y="31004"/>
                    <a:pt x="8572" y="30730"/>
                  </a:cubicBezTo>
                  <a:cubicBezTo>
                    <a:pt x="9332" y="29849"/>
                    <a:pt x="9910" y="28907"/>
                    <a:pt x="10487" y="27873"/>
                  </a:cubicBezTo>
                  <a:cubicBezTo>
                    <a:pt x="10852" y="27296"/>
                    <a:pt x="11126" y="26749"/>
                    <a:pt x="11308" y="26080"/>
                  </a:cubicBezTo>
                  <a:cubicBezTo>
                    <a:pt x="11521" y="25320"/>
                    <a:pt x="11582" y="24560"/>
                    <a:pt x="11885" y="23831"/>
                  </a:cubicBezTo>
                  <a:cubicBezTo>
                    <a:pt x="12007" y="23496"/>
                    <a:pt x="12159" y="23071"/>
                    <a:pt x="12433" y="22827"/>
                  </a:cubicBezTo>
                  <a:cubicBezTo>
                    <a:pt x="12828" y="22463"/>
                    <a:pt x="13588" y="22341"/>
                    <a:pt x="14074" y="22068"/>
                  </a:cubicBezTo>
                  <a:cubicBezTo>
                    <a:pt x="14591" y="21794"/>
                    <a:pt x="15107" y="21460"/>
                    <a:pt x="15503" y="21034"/>
                  </a:cubicBezTo>
                  <a:cubicBezTo>
                    <a:pt x="16202" y="20305"/>
                    <a:pt x="16384" y="19514"/>
                    <a:pt x="16658" y="18572"/>
                  </a:cubicBezTo>
                  <a:cubicBezTo>
                    <a:pt x="17266" y="16323"/>
                    <a:pt x="18481" y="14256"/>
                    <a:pt x="20275" y="12736"/>
                  </a:cubicBezTo>
                  <a:cubicBezTo>
                    <a:pt x="21095" y="12037"/>
                    <a:pt x="22007" y="11520"/>
                    <a:pt x="23071" y="11308"/>
                  </a:cubicBezTo>
                  <a:cubicBezTo>
                    <a:pt x="24408" y="11064"/>
                    <a:pt x="25959" y="10973"/>
                    <a:pt x="27326" y="10912"/>
                  </a:cubicBezTo>
                  <a:cubicBezTo>
                    <a:pt x="31248" y="10730"/>
                    <a:pt x="34409" y="13648"/>
                    <a:pt x="38269" y="13891"/>
                  </a:cubicBezTo>
                  <a:cubicBezTo>
                    <a:pt x="39090" y="13952"/>
                    <a:pt x="40457" y="13830"/>
                    <a:pt x="40670" y="12888"/>
                  </a:cubicBezTo>
                  <a:cubicBezTo>
                    <a:pt x="40822" y="12341"/>
                    <a:pt x="40761" y="11794"/>
                    <a:pt x="40913" y="11277"/>
                  </a:cubicBezTo>
                  <a:cubicBezTo>
                    <a:pt x="41157" y="10456"/>
                    <a:pt x="41673" y="9940"/>
                    <a:pt x="42251" y="9362"/>
                  </a:cubicBezTo>
                  <a:cubicBezTo>
                    <a:pt x="43011" y="8633"/>
                    <a:pt x="43801" y="8025"/>
                    <a:pt x="44622" y="7417"/>
                  </a:cubicBezTo>
                  <a:cubicBezTo>
                    <a:pt x="45230" y="6931"/>
                    <a:pt x="45807" y="6383"/>
                    <a:pt x="46445" y="5958"/>
                  </a:cubicBezTo>
                  <a:cubicBezTo>
                    <a:pt x="46871" y="5684"/>
                    <a:pt x="47236" y="5411"/>
                    <a:pt x="47570" y="4985"/>
                  </a:cubicBezTo>
                  <a:cubicBezTo>
                    <a:pt x="48056" y="4347"/>
                    <a:pt x="48421" y="3982"/>
                    <a:pt x="49120" y="3587"/>
                  </a:cubicBezTo>
                  <a:cubicBezTo>
                    <a:pt x="49637" y="3314"/>
                    <a:pt x="50123" y="2979"/>
                    <a:pt x="50762" y="3101"/>
                  </a:cubicBezTo>
                  <a:cubicBezTo>
                    <a:pt x="51339" y="3192"/>
                    <a:pt x="51704" y="3617"/>
                    <a:pt x="52160" y="3952"/>
                  </a:cubicBezTo>
                  <a:cubicBezTo>
                    <a:pt x="52980" y="4529"/>
                    <a:pt x="53771" y="3800"/>
                    <a:pt x="54622" y="3557"/>
                  </a:cubicBezTo>
                  <a:cubicBezTo>
                    <a:pt x="55230" y="3374"/>
                    <a:pt x="55777" y="3344"/>
                    <a:pt x="56385" y="3131"/>
                  </a:cubicBezTo>
                  <a:cubicBezTo>
                    <a:pt x="56841" y="2979"/>
                    <a:pt x="57327" y="2979"/>
                    <a:pt x="57753" y="2766"/>
                  </a:cubicBezTo>
                  <a:cubicBezTo>
                    <a:pt x="58117" y="2584"/>
                    <a:pt x="58300" y="2280"/>
                    <a:pt x="58664" y="2128"/>
                  </a:cubicBezTo>
                  <a:cubicBezTo>
                    <a:pt x="58816" y="2067"/>
                    <a:pt x="58968" y="2098"/>
                    <a:pt x="59120" y="2007"/>
                  </a:cubicBezTo>
                  <a:cubicBezTo>
                    <a:pt x="59303" y="1855"/>
                    <a:pt x="59364" y="1581"/>
                    <a:pt x="59485" y="1368"/>
                  </a:cubicBezTo>
                  <a:cubicBezTo>
                    <a:pt x="59728" y="1034"/>
                    <a:pt x="60154" y="912"/>
                    <a:pt x="60610" y="791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2135550" y="1007100"/>
            <a:ext cx="48729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1"/>
          </p:nvPr>
        </p:nvSpPr>
        <p:spPr>
          <a:xfrm>
            <a:off x="2135550" y="2391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3"/>
          <p:cNvGrpSpPr/>
          <p:nvPr/>
        </p:nvGrpSpPr>
        <p:grpSpPr>
          <a:xfrm>
            <a:off x="-961097" y="4211625"/>
            <a:ext cx="10404997" cy="1710900"/>
            <a:chOff x="-961097" y="4211625"/>
            <a:chExt cx="10404997" cy="1710900"/>
          </a:xfrm>
        </p:grpSpPr>
        <p:sp>
          <p:nvSpPr>
            <p:cNvPr id="69" name="Google Shape;69;p13"/>
            <p:cNvSpPr/>
            <p:nvPr/>
          </p:nvSpPr>
          <p:spPr>
            <a:xfrm>
              <a:off x="3176278" y="4359748"/>
              <a:ext cx="3859072" cy="14043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flipH="1">
              <a:off x="-961097" y="4211625"/>
              <a:ext cx="7976393" cy="1285904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flipH="1">
              <a:off x="-396626" y="4359750"/>
              <a:ext cx="9840527" cy="1562775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13"/>
          <p:cNvGrpSpPr/>
          <p:nvPr/>
        </p:nvGrpSpPr>
        <p:grpSpPr>
          <a:xfrm>
            <a:off x="-961009" y="461530"/>
            <a:ext cx="12371808" cy="2782862"/>
            <a:chOff x="-961009" y="461530"/>
            <a:chExt cx="12371808" cy="2782862"/>
          </a:xfrm>
        </p:grpSpPr>
        <p:sp>
          <p:nvSpPr>
            <p:cNvPr id="73" name="Google Shape;73;p13"/>
            <p:cNvSpPr/>
            <p:nvPr/>
          </p:nvSpPr>
          <p:spPr>
            <a:xfrm>
              <a:off x="8281250" y="461530"/>
              <a:ext cx="3129549" cy="843365"/>
            </a:xfrm>
            <a:custGeom>
              <a:avLst/>
              <a:gdLst/>
              <a:ahLst/>
              <a:cxnLst/>
              <a:rect l="l" t="t" r="r" b="b"/>
              <a:pathLst>
                <a:path w="195811" h="52768" extrusionOk="0">
                  <a:moveTo>
                    <a:pt x="56172" y="15472"/>
                  </a:moveTo>
                  <a:cubicBezTo>
                    <a:pt x="56567" y="15168"/>
                    <a:pt x="56962" y="14864"/>
                    <a:pt x="57358" y="14560"/>
                  </a:cubicBezTo>
                  <a:cubicBezTo>
                    <a:pt x="58482" y="13649"/>
                    <a:pt x="59698" y="12828"/>
                    <a:pt x="60884" y="11977"/>
                  </a:cubicBezTo>
                  <a:cubicBezTo>
                    <a:pt x="61887" y="11278"/>
                    <a:pt x="62099" y="10548"/>
                    <a:pt x="62677" y="9515"/>
                  </a:cubicBezTo>
                  <a:cubicBezTo>
                    <a:pt x="62920" y="9059"/>
                    <a:pt x="63072" y="8755"/>
                    <a:pt x="63406" y="8420"/>
                  </a:cubicBezTo>
                  <a:cubicBezTo>
                    <a:pt x="63619" y="8208"/>
                    <a:pt x="63862" y="8056"/>
                    <a:pt x="64045" y="7843"/>
                  </a:cubicBezTo>
                  <a:cubicBezTo>
                    <a:pt x="64531" y="7265"/>
                    <a:pt x="64683" y="6475"/>
                    <a:pt x="65139" y="5898"/>
                  </a:cubicBezTo>
                  <a:cubicBezTo>
                    <a:pt x="65534" y="5381"/>
                    <a:pt x="65899" y="4986"/>
                    <a:pt x="66203" y="4408"/>
                  </a:cubicBezTo>
                  <a:cubicBezTo>
                    <a:pt x="67358" y="2463"/>
                    <a:pt x="69151" y="882"/>
                    <a:pt x="71400" y="457"/>
                  </a:cubicBezTo>
                  <a:cubicBezTo>
                    <a:pt x="73863" y="1"/>
                    <a:pt x="76051" y="1126"/>
                    <a:pt x="78513" y="1095"/>
                  </a:cubicBezTo>
                  <a:cubicBezTo>
                    <a:pt x="79546" y="1065"/>
                    <a:pt x="80550" y="1004"/>
                    <a:pt x="81553" y="1217"/>
                  </a:cubicBezTo>
                  <a:cubicBezTo>
                    <a:pt x="82738" y="1460"/>
                    <a:pt x="83954" y="2189"/>
                    <a:pt x="84987" y="2858"/>
                  </a:cubicBezTo>
                  <a:cubicBezTo>
                    <a:pt x="86173" y="3618"/>
                    <a:pt x="87662" y="4560"/>
                    <a:pt x="88270" y="5898"/>
                  </a:cubicBezTo>
                  <a:cubicBezTo>
                    <a:pt x="88939" y="7296"/>
                    <a:pt x="89273" y="9059"/>
                    <a:pt x="89425" y="10609"/>
                  </a:cubicBezTo>
                  <a:cubicBezTo>
                    <a:pt x="89607" y="12190"/>
                    <a:pt x="89911" y="13649"/>
                    <a:pt x="89911" y="15259"/>
                  </a:cubicBezTo>
                  <a:cubicBezTo>
                    <a:pt x="89911" y="15837"/>
                    <a:pt x="89911" y="16445"/>
                    <a:pt x="89911" y="17053"/>
                  </a:cubicBezTo>
                  <a:cubicBezTo>
                    <a:pt x="89911" y="17752"/>
                    <a:pt x="90063" y="17934"/>
                    <a:pt x="90367" y="18542"/>
                  </a:cubicBezTo>
                  <a:cubicBezTo>
                    <a:pt x="90732" y="19332"/>
                    <a:pt x="90732" y="20275"/>
                    <a:pt x="91431" y="20852"/>
                  </a:cubicBezTo>
                  <a:cubicBezTo>
                    <a:pt x="92252" y="21551"/>
                    <a:pt x="93468" y="21855"/>
                    <a:pt x="94532" y="21855"/>
                  </a:cubicBezTo>
                  <a:cubicBezTo>
                    <a:pt x="95200" y="21855"/>
                    <a:pt x="95687" y="21703"/>
                    <a:pt x="96325" y="21521"/>
                  </a:cubicBezTo>
                  <a:cubicBezTo>
                    <a:pt x="96872" y="21369"/>
                    <a:pt x="97024" y="21369"/>
                    <a:pt x="97510" y="21703"/>
                  </a:cubicBezTo>
                  <a:cubicBezTo>
                    <a:pt x="97936" y="22007"/>
                    <a:pt x="98270" y="22372"/>
                    <a:pt x="98635" y="22737"/>
                  </a:cubicBezTo>
                  <a:cubicBezTo>
                    <a:pt x="98939" y="23041"/>
                    <a:pt x="99395" y="23254"/>
                    <a:pt x="99608" y="23618"/>
                  </a:cubicBezTo>
                  <a:cubicBezTo>
                    <a:pt x="100094" y="24378"/>
                    <a:pt x="100033" y="25503"/>
                    <a:pt x="100033" y="26354"/>
                  </a:cubicBezTo>
                  <a:cubicBezTo>
                    <a:pt x="100064" y="27691"/>
                    <a:pt x="100823" y="28755"/>
                    <a:pt x="101523" y="29880"/>
                  </a:cubicBezTo>
                  <a:cubicBezTo>
                    <a:pt x="102070" y="30792"/>
                    <a:pt x="102009" y="31703"/>
                    <a:pt x="102282" y="32707"/>
                  </a:cubicBezTo>
                  <a:cubicBezTo>
                    <a:pt x="102586" y="33770"/>
                    <a:pt x="103103" y="34804"/>
                    <a:pt x="103833" y="35625"/>
                  </a:cubicBezTo>
                  <a:cubicBezTo>
                    <a:pt x="105140" y="37114"/>
                    <a:pt x="107146" y="36992"/>
                    <a:pt x="108666" y="38056"/>
                  </a:cubicBezTo>
                  <a:cubicBezTo>
                    <a:pt x="110155" y="39090"/>
                    <a:pt x="111888" y="39637"/>
                    <a:pt x="113711" y="39789"/>
                  </a:cubicBezTo>
                  <a:cubicBezTo>
                    <a:pt x="114806" y="39880"/>
                    <a:pt x="116143" y="39698"/>
                    <a:pt x="117268" y="39515"/>
                  </a:cubicBezTo>
                  <a:cubicBezTo>
                    <a:pt x="118301" y="39363"/>
                    <a:pt x="119304" y="38938"/>
                    <a:pt x="120125" y="38330"/>
                  </a:cubicBezTo>
                  <a:cubicBezTo>
                    <a:pt x="121766" y="37053"/>
                    <a:pt x="122648" y="35199"/>
                    <a:pt x="124623" y="34378"/>
                  </a:cubicBezTo>
                  <a:cubicBezTo>
                    <a:pt x="126265" y="33649"/>
                    <a:pt x="127906" y="32950"/>
                    <a:pt x="129426" y="31947"/>
                  </a:cubicBezTo>
                  <a:cubicBezTo>
                    <a:pt x="130095" y="31491"/>
                    <a:pt x="130733" y="30913"/>
                    <a:pt x="131462" y="30548"/>
                  </a:cubicBezTo>
                  <a:cubicBezTo>
                    <a:pt x="132070" y="30244"/>
                    <a:pt x="132830" y="30184"/>
                    <a:pt x="133468" y="30001"/>
                  </a:cubicBezTo>
                  <a:cubicBezTo>
                    <a:pt x="135201" y="29606"/>
                    <a:pt x="136721" y="28664"/>
                    <a:pt x="138423" y="28147"/>
                  </a:cubicBezTo>
                  <a:cubicBezTo>
                    <a:pt x="139274" y="27904"/>
                    <a:pt x="140186" y="27813"/>
                    <a:pt x="141067" y="27934"/>
                  </a:cubicBezTo>
                  <a:cubicBezTo>
                    <a:pt x="141979" y="28026"/>
                    <a:pt x="142405" y="28451"/>
                    <a:pt x="143074" y="29059"/>
                  </a:cubicBezTo>
                  <a:cubicBezTo>
                    <a:pt x="143560" y="29515"/>
                    <a:pt x="144046" y="29789"/>
                    <a:pt x="144563" y="30184"/>
                  </a:cubicBezTo>
                  <a:cubicBezTo>
                    <a:pt x="145201" y="30640"/>
                    <a:pt x="145444" y="31825"/>
                    <a:pt x="145748" y="32524"/>
                  </a:cubicBezTo>
                  <a:cubicBezTo>
                    <a:pt x="146022" y="33132"/>
                    <a:pt x="146265" y="33770"/>
                    <a:pt x="146691" y="34257"/>
                  </a:cubicBezTo>
                  <a:cubicBezTo>
                    <a:pt x="147268" y="34925"/>
                    <a:pt x="147754" y="35290"/>
                    <a:pt x="148210" y="36020"/>
                  </a:cubicBezTo>
                  <a:cubicBezTo>
                    <a:pt x="149153" y="37479"/>
                    <a:pt x="150520" y="38178"/>
                    <a:pt x="152223" y="38330"/>
                  </a:cubicBezTo>
                  <a:cubicBezTo>
                    <a:pt x="152922" y="38360"/>
                    <a:pt x="153590" y="38451"/>
                    <a:pt x="154259" y="38694"/>
                  </a:cubicBezTo>
                  <a:cubicBezTo>
                    <a:pt x="154867" y="38938"/>
                    <a:pt x="155323" y="39394"/>
                    <a:pt x="155992" y="39546"/>
                  </a:cubicBezTo>
                  <a:cubicBezTo>
                    <a:pt x="157937" y="39910"/>
                    <a:pt x="159852" y="39120"/>
                    <a:pt x="161615" y="40397"/>
                  </a:cubicBezTo>
                  <a:cubicBezTo>
                    <a:pt x="162314" y="40883"/>
                    <a:pt x="162831" y="41369"/>
                    <a:pt x="163621" y="41734"/>
                  </a:cubicBezTo>
                  <a:cubicBezTo>
                    <a:pt x="164806" y="42251"/>
                    <a:pt x="165840" y="42372"/>
                    <a:pt x="167147" y="42372"/>
                  </a:cubicBezTo>
                  <a:cubicBezTo>
                    <a:pt x="168393" y="42342"/>
                    <a:pt x="169761" y="42190"/>
                    <a:pt x="170977" y="42403"/>
                  </a:cubicBezTo>
                  <a:cubicBezTo>
                    <a:pt x="171889" y="42555"/>
                    <a:pt x="172709" y="42980"/>
                    <a:pt x="173621" y="43102"/>
                  </a:cubicBezTo>
                  <a:cubicBezTo>
                    <a:pt x="174381" y="43223"/>
                    <a:pt x="174867" y="43193"/>
                    <a:pt x="175567" y="43588"/>
                  </a:cubicBezTo>
                  <a:cubicBezTo>
                    <a:pt x="176296" y="44014"/>
                    <a:pt x="176904" y="44713"/>
                    <a:pt x="177512" y="45290"/>
                  </a:cubicBezTo>
                  <a:cubicBezTo>
                    <a:pt x="178181" y="45868"/>
                    <a:pt x="178485" y="46050"/>
                    <a:pt x="179275" y="46354"/>
                  </a:cubicBezTo>
                  <a:cubicBezTo>
                    <a:pt x="180156" y="46689"/>
                    <a:pt x="180643" y="47479"/>
                    <a:pt x="181463" y="47935"/>
                  </a:cubicBezTo>
                  <a:cubicBezTo>
                    <a:pt x="182679" y="48603"/>
                    <a:pt x="183956" y="47844"/>
                    <a:pt x="185202" y="47965"/>
                  </a:cubicBezTo>
                  <a:cubicBezTo>
                    <a:pt x="186053" y="48056"/>
                    <a:pt x="186874" y="48269"/>
                    <a:pt x="187694" y="48543"/>
                  </a:cubicBezTo>
                  <a:cubicBezTo>
                    <a:pt x="188454" y="48786"/>
                    <a:pt x="189214" y="49181"/>
                    <a:pt x="190004" y="49394"/>
                  </a:cubicBezTo>
                  <a:cubicBezTo>
                    <a:pt x="191038" y="49667"/>
                    <a:pt x="192102" y="49850"/>
                    <a:pt x="193135" y="50032"/>
                  </a:cubicBezTo>
                  <a:cubicBezTo>
                    <a:pt x="193926" y="50154"/>
                    <a:pt x="195081" y="50093"/>
                    <a:pt x="195780" y="50518"/>
                  </a:cubicBezTo>
                  <a:cubicBezTo>
                    <a:pt x="195810" y="51126"/>
                    <a:pt x="194412" y="51369"/>
                    <a:pt x="193986" y="51491"/>
                  </a:cubicBezTo>
                  <a:cubicBezTo>
                    <a:pt x="192163" y="52008"/>
                    <a:pt x="190004" y="52160"/>
                    <a:pt x="188120" y="52312"/>
                  </a:cubicBezTo>
                  <a:cubicBezTo>
                    <a:pt x="185111" y="52494"/>
                    <a:pt x="182071" y="52768"/>
                    <a:pt x="179062" y="52768"/>
                  </a:cubicBezTo>
                  <a:cubicBezTo>
                    <a:pt x="174229" y="52768"/>
                    <a:pt x="169366" y="52433"/>
                    <a:pt x="164533" y="52251"/>
                  </a:cubicBezTo>
                  <a:cubicBezTo>
                    <a:pt x="158667" y="52008"/>
                    <a:pt x="152831" y="51704"/>
                    <a:pt x="146964" y="51552"/>
                  </a:cubicBezTo>
                  <a:cubicBezTo>
                    <a:pt x="139396" y="51309"/>
                    <a:pt x="131827" y="51339"/>
                    <a:pt x="124259" y="51187"/>
                  </a:cubicBezTo>
                  <a:cubicBezTo>
                    <a:pt x="116690" y="51035"/>
                    <a:pt x="109152" y="50366"/>
                    <a:pt x="101553" y="50458"/>
                  </a:cubicBezTo>
                  <a:cubicBezTo>
                    <a:pt x="93772" y="50518"/>
                    <a:pt x="86051" y="50762"/>
                    <a:pt x="78270" y="50397"/>
                  </a:cubicBezTo>
                  <a:cubicBezTo>
                    <a:pt x="72434" y="50154"/>
                    <a:pt x="66598" y="50032"/>
                    <a:pt x="60792" y="49698"/>
                  </a:cubicBezTo>
                  <a:cubicBezTo>
                    <a:pt x="55352" y="49394"/>
                    <a:pt x="49941" y="48573"/>
                    <a:pt x="44531" y="48087"/>
                  </a:cubicBezTo>
                  <a:cubicBezTo>
                    <a:pt x="36993" y="47448"/>
                    <a:pt x="29394" y="47418"/>
                    <a:pt x="21855" y="47418"/>
                  </a:cubicBezTo>
                  <a:cubicBezTo>
                    <a:pt x="19211" y="47418"/>
                    <a:pt x="16597" y="47418"/>
                    <a:pt x="13953" y="47418"/>
                  </a:cubicBezTo>
                  <a:cubicBezTo>
                    <a:pt x="11642" y="47418"/>
                    <a:pt x="9302" y="47479"/>
                    <a:pt x="6992" y="47114"/>
                  </a:cubicBezTo>
                  <a:cubicBezTo>
                    <a:pt x="5503" y="46871"/>
                    <a:pt x="4104" y="46476"/>
                    <a:pt x="2615" y="46263"/>
                  </a:cubicBezTo>
                  <a:cubicBezTo>
                    <a:pt x="1703" y="46141"/>
                    <a:pt x="882" y="46202"/>
                    <a:pt x="1" y="45898"/>
                  </a:cubicBezTo>
                  <a:cubicBezTo>
                    <a:pt x="2524" y="45533"/>
                    <a:pt x="4834" y="44439"/>
                    <a:pt x="7326" y="43862"/>
                  </a:cubicBezTo>
                  <a:cubicBezTo>
                    <a:pt x="8785" y="43558"/>
                    <a:pt x="10184" y="43132"/>
                    <a:pt x="11612" y="42676"/>
                  </a:cubicBezTo>
                  <a:cubicBezTo>
                    <a:pt x="12676" y="42312"/>
                    <a:pt x="13922" y="42038"/>
                    <a:pt x="14804" y="41339"/>
                  </a:cubicBezTo>
                  <a:cubicBezTo>
                    <a:pt x="16171" y="40245"/>
                    <a:pt x="16415" y="38694"/>
                    <a:pt x="17387" y="37387"/>
                  </a:cubicBezTo>
                  <a:cubicBezTo>
                    <a:pt x="18208" y="36263"/>
                    <a:pt x="19728" y="35868"/>
                    <a:pt x="20518" y="34713"/>
                  </a:cubicBezTo>
                  <a:cubicBezTo>
                    <a:pt x="21065" y="33892"/>
                    <a:pt x="21369" y="32889"/>
                    <a:pt x="21582" y="31916"/>
                  </a:cubicBezTo>
                  <a:cubicBezTo>
                    <a:pt x="21977" y="29971"/>
                    <a:pt x="22494" y="28147"/>
                    <a:pt x="23558" y="26415"/>
                  </a:cubicBezTo>
                  <a:cubicBezTo>
                    <a:pt x="24956" y="24165"/>
                    <a:pt x="26445" y="22159"/>
                    <a:pt x="28907" y="21035"/>
                  </a:cubicBezTo>
                  <a:cubicBezTo>
                    <a:pt x="30366" y="20396"/>
                    <a:pt x="32008" y="20123"/>
                    <a:pt x="33558" y="19788"/>
                  </a:cubicBezTo>
                  <a:cubicBezTo>
                    <a:pt x="34713" y="19545"/>
                    <a:pt x="35746" y="19515"/>
                    <a:pt x="36932" y="19788"/>
                  </a:cubicBezTo>
                  <a:cubicBezTo>
                    <a:pt x="38664" y="20214"/>
                    <a:pt x="40518" y="20427"/>
                    <a:pt x="42160" y="21217"/>
                  </a:cubicBezTo>
                  <a:cubicBezTo>
                    <a:pt x="43315" y="21764"/>
                    <a:pt x="44257" y="22767"/>
                    <a:pt x="45503" y="23071"/>
                  </a:cubicBezTo>
                  <a:cubicBezTo>
                    <a:pt x="46142" y="23223"/>
                    <a:pt x="46871" y="23405"/>
                    <a:pt x="47540" y="23314"/>
                  </a:cubicBezTo>
                  <a:cubicBezTo>
                    <a:pt x="48087" y="23254"/>
                    <a:pt x="49242" y="23102"/>
                    <a:pt x="49668" y="22828"/>
                  </a:cubicBezTo>
                  <a:cubicBezTo>
                    <a:pt x="50002" y="22585"/>
                    <a:pt x="50154" y="22129"/>
                    <a:pt x="50336" y="21795"/>
                  </a:cubicBezTo>
                  <a:cubicBezTo>
                    <a:pt x="50610" y="21247"/>
                    <a:pt x="50762" y="21004"/>
                    <a:pt x="51157" y="20548"/>
                  </a:cubicBezTo>
                  <a:cubicBezTo>
                    <a:pt x="52038" y="19606"/>
                    <a:pt x="52616" y="18481"/>
                    <a:pt x="53437" y="17509"/>
                  </a:cubicBezTo>
                  <a:cubicBezTo>
                    <a:pt x="53619" y="17266"/>
                    <a:pt x="53832" y="17022"/>
                    <a:pt x="54105" y="16840"/>
                  </a:cubicBezTo>
                  <a:cubicBezTo>
                    <a:pt x="54531" y="16506"/>
                    <a:pt x="55017" y="16323"/>
                    <a:pt x="55443" y="15989"/>
                  </a:cubicBezTo>
                  <a:cubicBezTo>
                    <a:pt x="55686" y="15837"/>
                    <a:pt x="55929" y="15655"/>
                    <a:pt x="56172" y="15472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-961009" y="2771214"/>
              <a:ext cx="1732375" cy="473178"/>
            </a:xfrm>
            <a:custGeom>
              <a:avLst/>
              <a:gdLst/>
              <a:ahLst/>
              <a:cxnLst/>
              <a:rect l="l" t="t" r="r" b="b"/>
              <a:pathLst>
                <a:path w="108392" h="29606" extrusionOk="0">
                  <a:moveTo>
                    <a:pt x="75989" y="16323"/>
                  </a:moveTo>
                  <a:cubicBezTo>
                    <a:pt x="75898" y="16353"/>
                    <a:pt x="75807" y="16353"/>
                    <a:pt x="75686" y="16231"/>
                  </a:cubicBezTo>
                  <a:cubicBezTo>
                    <a:pt x="75473" y="16019"/>
                    <a:pt x="75534" y="15745"/>
                    <a:pt x="75473" y="15471"/>
                  </a:cubicBezTo>
                  <a:cubicBezTo>
                    <a:pt x="75442" y="15350"/>
                    <a:pt x="75351" y="15259"/>
                    <a:pt x="75351" y="15137"/>
                  </a:cubicBezTo>
                  <a:cubicBezTo>
                    <a:pt x="75351" y="15016"/>
                    <a:pt x="75473" y="14864"/>
                    <a:pt x="75473" y="14712"/>
                  </a:cubicBezTo>
                  <a:cubicBezTo>
                    <a:pt x="75503" y="14377"/>
                    <a:pt x="75594" y="14073"/>
                    <a:pt x="75625" y="13739"/>
                  </a:cubicBezTo>
                  <a:cubicBezTo>
                    <a:pt x="75655" y="13192"/>
                    <a:pt x="75625" y="11581"/>
                    <a:pt x="74804" y="11702"/>
                  </a:cubicBezTo>
                  <a:cubicBezTo>
                    <a:pt x="74196" y="11794"/>
                    <a:pt x="73193" y="12371"/>
                    <a:pt x="72828" y="11611"/>
                  </a:cubicBezTo>
                  <a:cubicBezTo>
                    <a:pt x="72585" y="11095"/>
                    <a:pt x="73193" y="10335"/>
                    <a:pt x="72737" y="9879"/>
                  </a:cubicBezTo>
                  <a:cubicBezTo>
                    <a:pt x="72555" y="9696"/>
                    <a:pt x="72281" y="9575"/>
                    <a:pt x="72068" y="9392"/>
                  </a:cubicBezTo>
                  <a:cubicBezTo>
                    <a:pt x="71795" y="9149"/>
                    <a:pt x="71613" y="9058"/>
                    <a:pt x="71278" y="8967"/>
                  </a:cubicBezTo>
                  <a:cubicBezTo>
                    <a:pt x="71035" y="8876"/>
                    <a:pt x="70792" y="8754"/>
                    <a:pt x="70549" y="8724"/>
                  </a:cubicBezTo>
                  <a:cubicBezTo>
                    <a:pt x="70336" y="8724"/>
                    <a:pt x="70093" y="8815"/>
                    <a:pt x="69880" y="8845"/>
                  </a:cubicBezTo>
                  <a:cubicBezTo>
                    <a:pt x="69515" y="8906"/>
                    <a:pt x="69394" y="9028"/>
                    <a:pt x="69120" y="9271"/>
                  </a:cubicBezTo>
                  <a:cubicBezTo>
                    <a:pt x="68603" y="9696"/>
                    <a:pt x="67874" y="9818"/>
                    <a:pt x="67266" y="10091"/>
                  </a:cubicBezTo>
                  <a:cubicBezTo>
                    <a:pt x="66932" y="10243"/>
                    <a:pt x="66567" y="10213"/>
                    <a:pt x="66232" y="10304"/>
                  </a:cubicBezTo>
                  <a:cubicBezTo>
                    <a:pt x="65868" y="10395"/>
                    <a:pt x="65655" y="10639"/>
                    <a:pt x="65442" y="10912"/>
                  </a:cubicBezTo>
                  <a:cubicBezTo>
                    <a:pt x="65138" y="11277"/>
                    <a:pt x="64895" y="11611"/>
                    <a:pt x="64804" y="12067"/>
                  </a:cubicBezTo>
                  <a:cubicBezTo>
                    <a:pt x="64652" y="12705"/>
                    <a:pt x="64621" y="13405"/>
                    <a:pt x="64561" y="14073"/>
                  </a:cubicBezTo>
                  <a:cubicBezTo>
                    <a:pt x="64500" y="14620"/>
                    <a:pt x="64470" y="14864"/>
                    <a:pt x="63892" y="14864"/>
                  </a:cubicBezTo>
                  <a:cubicBezTo>
                    <a:pt x="63314" y="14864"/>
                    <a:pt x="62433" y="14681"/>
                    <a:pt x="61947" y="15016"/>
                  </a:cubicBezTo>
                  <a:cubicBezTo>
                    <a:pt x="61552" y="15289"/>
                    <a:pt x="61187" y="15654"/>
                    <a:pt x="60822" y="15988"/>
                  </a:cubicBezTo>
                  <a:cubicBezTo>
                    <a:pt x="60518" y="16292"/>
                    <a:pt x="60123" y="16475"/>
                    <a:pt x="59819" y="16809"/>
                  </a:cubicBezTo>
                  <a:cubicBezTo>
                    <a:pt x="59302" y="17295"/>
                    <a:pt x="58998" y="17842"/>
                    <a:pt x="58846" y="18511"/>
                  </a:cubicBezTo>
                  <a:cubicBezTo>
                    <a:pt x="58664" y="19241"/>
                    <a:pt x="58694" y="19909"/>
                    <a:pt x="57995" y="20365"/>
                  </a:cubicBezTo>
                  <a:cubicBezTo>
                    <a:pt x="57691" y="20608"/>
                    <a:pt x="57266" y="20700"/>
                    <a:pt x="56871" y="20730"/>
                  </a:cubicBezTo>
                  <a:cubicBezTo>
                    <a:pt x="56384" y="20760"/>
                    <a:pt x="56020" y="20578"/>
                    <a:pt x="55564" y="20487"/>
                  </a:cubicBezTo>
                  <a:cubicBezTo>
                    <a:pt x="55229" y="20426"/>
                    <a:pt x="54773" y="20396"/>
                    <a:pt x="54439" y="20487"/>
                  </a:cubicBezTo>
                  <a:cubicBezTo>
                    <a:pt x="53922" y="20578"/>
                    <a:pt x="53527" y="21003"/>
                    <a:pt x="53041" y="21155"/>
                  </a:cubicBezTo>
                  <a:cubicBezTo>
                    <a:pt x="52372" y="21368"/>
                    <a:pt x="51673" y="21368"/>
                    <a:pt x="51004" y="21520"/>
                  </a:cubicBezTo>
                  <a:cubicBezTo>
                    <a:pt x="50427" y="21642"/>
                    <a:pt x="49910" y="21824"/>
                    <a:pt x="49363" y="22037"/>
                  </a:cubicBezTo>
                  <a:cubicBezTo>
                    <a:pt x="48694" y="22280"/>
                    <a:pt x="47965" y="22219"/>
                    <a:pt x="47266" y="22219"/>
                  </a:cubicBezTo>
                  <a:cubicBezTo>
                    <a:pt x="46992" y="22219"/>
                    <a:pt x="46779" y="22219"/>
                    <a:pt x="46536" y="22341"/>
                  </a:cubicBezTo>
                  <a:cubicBezTo>
                    <a:pt x="46323" y="22432"/>
                    <a:pt x="46202" y="22584"/>
                    <a:pt x="45959" y="22645"/>
                  </a:cubicBezTo>
                  <a:cubicBezTo>
                    <a:pt x="45442" y="22766"/>
                    <a:pt x="44864" y="22493"/>
                    <a:pt x="44348" y="22493"/>
                  </a:cubicBezTo>
                  <a:cubicBezTo>
                    <a:pt x="43892" y="22493"/>
                    <a:pt x="43405" y="22645"/>
                    <a:pt x="42949" y="22645"/>
                  </a:cubicBezTo>
                  <a:cubicBezTo>
                    <a:pt x="42463" y="22675"/>
                    <a:pt x="41977" y="22614"/>
                    <a:pt x="41490" y="22675"/>
                  </a:cubicBezTo>
                  <a:cubicBezTo>
                    <a:pt x="40761" y="22766"/>
                    <a:pt x="40062" y="22918"/>
                    <a:pt x="39393" y="23192"/>
                  </a:cubicBezTo>
                  <a:cubicBezTo>
                    <a:pt x="38694" y="23466"/>
                    <a:pt x="37600" y="23405"/>
                    <a:pt x="36901" y="23314"/>
                  </a:cubicBezTo>
                  <a:cubicBezTo>
                    <a:pt x="35806" y="23162"/>
                    <a:pt x="34743" y="22797"/>
                    <a:pt x="33679" y="22675"/>
                  </a:cubicBezTo>
                  <a:cubicBezTo>
                    <a:pt x="33010" y="22584"/>
                    <a:pt x="32311" y="22645"/>
                    <a:pt x="31642" y="22645"/>
                  </a:cubicBezTo>
                  <a:cubicBezTo>
                    <a:pt x="30973" y="22645"/>
                    <a:pt x="30335" y="22614"/>
                    <a:pt x="29697" y="22766"/>
                  </a:cubicBezTo>
                  <a:cubicBezTo>
                    <a:pt x="28238" y="23070"/>
                    <a:pt x="26809" y="23557"/>
                    <a:pt x="25320" y="23769"/>
                  </a:cubicBezTo>
                  <a:cubicBezTo>
                    <a:pt x="24560" y="23891"/>
                    <a:pt x="23800" y="23830"/>
                    <a:pt x="23040" y="23769"/>
                  </a:cubicBezTo>
                  <a:cubicBezTo>
                    <a:pt x="21885" y="23678"/>
                    <a:pt x="20760" y="23709"/>
                    <a:pt x="19605" y="23617"/>
                  </a:cubicBezTo>
                  <a:cubicBezTo>
                    <a:pt x="17447" y="23466"/>
                    <a:pt x="15320" y="23466"/>
                    <a:pt x="13162" y="23466"/>
                  </a:cubicBezTo>
                  <a:cubicBezTo>
                    <a:pt x="11672" y="23466"/>
                    <a:pt x="10213" y="23405"/>
                    <a:pt x="8693" y="23344"/>
                  </a:cubicBezTo>
                  <a:cubicBezTo>
                    <a:pt x="7386" y="23283"/>
                    <a:pt x="6049" y="23496"/>
                    <a:pt x="4742" y="23678"/>
                  </a:cubicBezTo>
                  <a:cubicBezTo>
                    <a:pt x="4012" y="23800"/>
                    <a:pt x="3344" y="23952"/>
                    <a:pt x="2645" y="24165"/>
                  </a:cubicBezTo>
                  <a:cubicBezTo>
                    <a:pt x="2006" y="24377"/>
                    <a:pt x="1155" y="24560"/>
                    <a:pt x="669" y="25076"/>
                  </a:cubicBezTo>
                  <a:cubicBezTo>
                    <a:pt x="0" y="25776"/>
                    <a:pt x="1581" y="25928"/>
                    <a:pt x="2006" y="25928"/>
                  </a:cubicBezTo>
                  <a:cubicBezTo>
                    <a:pt x="3739" y="25988"/>
                    <a:pt x="5502" y="25472"/>
                    <a:pt x="7234" y="25776"/>
                  </a:cubicBezTo>
                  <a:cubicBezTo>
                    <a:pt x="8511" y="25988"/>
                    <a:pt x="9757" y="26383"/>
                    <a:pt x="11034" y="26505"/>
                  </a:cubicBezTo>
                  <a:cubicBezTo>
                    <a:pt x="12462" y="26627"/>
                    <a:pt x="13891" y="26292"/>
                    <a:pt x="15320" y="26323"/>
                  </a:cubicBezTo>
                  <a:cubicBezTo>
                    <a:pt x="16870" y="26323"/>
                    <a:pt x="18329" y="26080"/>
                    <a:pt x="19879" y="25928"/>
                  </a:cubicBezTo>
                  <a:cubicBezTo>
                    <a:pt x="21460" y="25806"/>
                    <a:pt x="23101" y="25867"/>
                    <a:pt x="24712" y="25897"/>
                  </a:cubicBezTo>
                  <a:cubicBezTo>
                    <a:pt x="26232" y="25928"/>
                    <a:pt x="27752" y="26566"/>
                    <a:pt x="29302" y="26444"/>
                  </a:cubicBezTo>
                  <a:cubicBezTo>
                    <a:pt x="30122" y="26353"/>
                    <a:pt x="31004" y="26201"/>
                    <a:pt x="31764" y="26627"/>
                  </a:cubicBezTo>
                  <a:cubicBezTo>
                    <a:pt x="31825" y="27539"/>
                    <a:pt x="28815" y="27356"/>
                    <a:pt x="29059" y="28086"/>
                  </a:cubicBezTo>
                  <a:cubicBezTo>
                    <a:pt x="29666" y="28329"/>
                    <a:pt x="30518" y="27964"/>
                    <a:pt x="31125" y="27842"/>
                  </a:cubicBezTo>
                  <a:cubicBezTo>
                    <a:pt x="31764" y="27721"/>
                    <a:pt x="32402" y="27690"/>
                    <a:pt x="33071" y="27599"/>
                  </a:cubicBezTo>
                  <a:cubicBezTo>
                    <a:pt x="33891" y="27478"/>
                    <a:pt x="34530" y="27782"/>
                    <a:pt x="35320" y="27934"/>
                  </a:cubicBezTo>
                  <a:cubicBezTo>
                    <a:pt x="36688" y="28207"/>
                    <a:pt x="38086" y="28146"/>
                    <a:pt x="39454" y="28390"/>
                  </a:cubicBezTo>
                  <a:cubicBezTo>
                    <a:pt x="41430" y="28694"/>
                    <a:pt x="43375" y="28542"/>
                    <a:pt x="45351" y="28329"/>
                  </a:cubicBezTo>
                  <a:cubicBezTo>
                    <a:pt x="47266" y="28116"/>
                    <a:pt x="49332" y="27721"/>
                    <a:pt x="51247" y="28055"/>
                  </a:cubicBezTo>
                  <a:cubicBezTo>
                    <a:pt x="52798" y="28298"/>
                    <a:pt x="54317" y="28329"/>
                    <a:pt x="55898" y="28481"/>
                  </a:cubicBezTo>
                  <a:cubicBezTo>
                    <a:pt x="56779" y="28572"/>
                    <a:pt x="57630" y="28633"/>
                    <a:pt x="58512" y="28633"/>
                  </a:cubicBezTo>
                  <a:cubicBezTo>
                    <a:pt x="59241" y="28663"/>
                    <a:pt x="60001" y="28450"/>
                    <a:pt x="60761" y="28511"/>
                  </a:cubicBezTo>
                  <a:cubicBezTo>
                    <a:pt x="61187" y="28542"/>
                    <a:pt x="61673" y="28572"/>
                    <a:pt x="61673" y="29058"/>
                  </a:cubicBezTo>
                  <a:cubicBezTo>
                    <a:pt x="61673" y="29210"/>
                    <a:pt x="61612" y="29362"/>
                    <a:pt x="61734" y="29453"/>
                  </a:cubicBezTo>
                  <a:cubicBezTo>
                    <a:pt x="61916" y="29605"/>
                    <a:pt x="62342" y="29362"/>
                    <a:pt x="62524" y="29332"/>
                  </a:cubicBezTo>
                  <a:cubicBezTo>
                    <a:pt x="63132" y="29271"/>
                    <a:pt x="63801" y="29332"/>
                    <a:pt x="64409" y="29332"/>
                  </a:cubicBezTo>
                  <a:cubicBezTo>
                    <a:pt x="64834" y="29332"/>
                    <a:pt x="65229" y="29332"/>
                    <a:pt x="65655" y="29332"/>
                  </a:cubicBezTo>
                  <a:cubicBezTo>
                    <a:pt x="66415" y="29332"/>
                    <a:pt x="67175" y="29180"/>
                    <a:pt x="67965" y="29180"/>
                  </a:cubicBezTo>
                  <a:cubicBezTo>
                    <a:pt x="68877" y="29149"/>
                    <a:pt x="69789" y="29332"/>
                    <a:pt x="70701" y="29332"/>
                  </a:cubicBezTo>
                  <a:cubicBezTo>
                    <a:pt x="71552" y="29332"/>
                    <a:pt x="72372" y="29332"/>
                    <a:pt x="73223" y="29210"/>
                  </a:cubicBezTo>
                  <a:cubicBezTo>
                    <a:pt x="74348" y="29028"/>
                    <a:pt x="75442" y="28663"/>
                    <a:pt x="76567" y="28511"/>
                  </a:cubicBezTo>
                  <a:cubicBezTo>
                    <a:pt x="77661" y="28329"/>
                    <a:pt x="78786" y="28207"/>
                    <a:pt x="79880" y="28116"/>
                  </a:cubicBezTo>
                  <a:cubicBezTo>
                    <a:pt x="82129" y="27994"/>
                    <a:pt x="84379" y="27873"/>
                    <a:pt x="86628" y="27721"/>
                  </a:cubicBezTo>
                  <a:cubicBezTo>
                    <a:pt x="87813" y="27660"/>
                    <a:pt x="88999" y="27539"/>
                    <a:pt x="90184" y="27539"/>
                  </a:cubicBezTo>
                  <a:cubicBezTo>
                    <a:pt x="91552" y="27569"/>
                    <a:pt x="92920" y="27447"/>
                    <a:pt x="94288" y="27508"/>
                  </a:cubicBezTo>
                  <a:cubicBezTo>
                    <a:pt x="95777" y="27569"/>
                    <a:pt x="97236" y="27630"/>
                    <a:pt x="98725" y="27417"/>
                  </a:cubicBezTo>
                  <a:cubicBezTo>
                    <a:pt x="99941" y="27265"/>
                    <a:pt x="101157" y="27083"/>
                    <a:pt x="102343" y="26870"/>
                  </a:cubicBezTo>
                  <a:cubicBezTo>
                    <a:pt x="103194" y="26718"/>
                    <a:pt x="103984" y="26596"/>
                    <a:pt x="104835" y="26596"/>
                  </a:cubicBezTo>
                  <a:cubicBezTo>
                    <a:pt x="105504" y="26596"/>
                    <a:pt x="106051" y="26718"/>
                    <a:pt x="106689" y="26839"/>
                  </a:cubicBezTo>
                  <a:cubicBezTo>
                    <a:pt x="107054" y="26931"/>
                    <a:pt x="107510" y="27083"/>
                    <a:pt x="107875" y="26991"/>
                  </a:cubicBezTo>
                  <a:cubicBezTo>
                    <a:pt x="107966" y="26961"/>
                    <a:pt x="108331" y="26839"/>
                    <a:pt x="108361" y="26687"/>
                  </a:cubicBezTo>
                  <a:cubicBezTo>
                    <a:pt x="108391" y="26414"/>
                    <a:pt x="107510" y="26323"/>
                    <a:pt x="107297" y="26292"/>
                  </a:cubicBezTo>
                  <a:cubicBezTo>
                    <a:pt x="107327" y="26110"/>
                    <a:pt x="107571" y="26110"/>
                    <a:pt x="107571" y="25928"/>
                  </a:cubicBezTo>
                  <a:cubicBezTo>
                    <a:pt x="107601" y="25776"/>
                    <a:pt x="107327" y="25441"/>
                    <a:pt x="107327" y="25289"/>
                  </a:cubicBezTo>
                  <a:cubicBezTo>
                    <a:pt x="107236" y="24621"/>
                    <a:pt x="107662" y="23952"/>
                    <a:pt x="107814" y="23344"/>
                  </a:cubicBezTo>
                  <a:cubicBezTo>
                    <a:pt x="107935" y="22858"/>
                    <a:pt x="108148" y="22158"/>
                    <a:pt x="107844" y="21763"/>
                  </a:cubicBezTo>
                  <a:cubicBezTo>
                    <a:pt x="107692" y="21551"/>
                    <a:pt x="107479" y="21429"/>
                    <a:pt x="107327" y="21216"/>
                  </a:cubicBezTo>
                  <a:cubicBezTo>
                    <a:pt x="107175" y="21003"/>
                    <a:pt x="107084" y="20700"/>
                    <a:pt x="107024" y="20456"/>
                  </a:cubicBezTo>
                  <a:cubicBezTo>
                    <a:pt x="106841" y="19879"/>
                    <a:pt x="106811" y="19241"/>
                    <a:pt x="106902" y="18633"/>
                  </a:cubicBezTo>
                  <a:cubicBezTo>
                    <a:pt x="106993" y="18116"/>
                    <a:pt x="107084" y="17690"/>
                    <a:pt x="106932" y="17174"/>
                  </a:cubicBezTo>
                  <a:cubicBezTo>
                    <a:pt x="106872" y="16961"/>
                    <a:pt x="106780" y="16748"/>
                    <a:pt x="106689" y="16535"/>
                  </a:cubicBezTo>
                  <a:cubicBezTo>
                    <a:pt x="106537" y="16231"/>
                    <a:pt x="106537" y="15836"/>
                    <a:pt x="106324" y="15563"/>
                  </a:cubicBezTo>
                  <a:cubicBezTo>
                    <a:pt x="105595" y="14651"/>
                    <a:pt x="104896" y="13739"/>
                    <a:pt x="104014" y="12949"/>
                  </a:cubicBezTo>
                  <a:cubicBezTo>
                    <a:pt x="103558" y="12523"/>
                    <a:pt x="103254" y="12371"/>
                    <a:pt x="102647" y="12280"/>
                  </a:cubicBezTo>
                  <a:cubicBezTo>
                    <a:pt x="101491" y="12128"/>
                    <a:pt x="100367" y="12523"/>
                    <a:pt x="99242" y="12797"/>
                  </a:cubicBezTo>
                  <a:cubicBezTo>
                    <a:pt x="98543" y="12979"/>
                    <a:pt x="97753" y="13101"/>
                    <a:pt x="97358" y="13769"/>
                  </a:cubicBezTo>
                  <a:cubicBezTo>
                    <a:pt x="97206" y="14012"/>
                    <a:pt x="97115" y="14316"/>
                    <a:pt x="97054" y="14590"/>
                  </a:cubicBezTo>
                  <a:cubicBezTo>
                    <a:pt x="96963" y="14833"/>
                    <a:pt x="96963" y="15319"/>
                    <a:pt x="96811" y="15532"/>
                  </a:cubicBezTo>
                  <a:cubicBezTo>
                    <a:pt x="96415" y="16140"/>
                    <a:pt x="95747" y="15289"/>
                    <a:pt x="95686" y="14833"/>
                  </a:cubicBezTo>
                  <a:cubicBezTo>
                    <a:pt x="95504" y="13800"/>
                    <a:pt x="96233" y="12888"/>
                    <a:pt x="96233" y="11885"/>
                  </a:cubicBezTo>
                  <a:cubicBezTo>
                    <a:pt x="96233" y="11125"/>
                    <a:pt x="96385" y="10395"/>
                    <a:pt x="96476" y="9666"/>
                  </a:cubicBezTo>
                  <a:cubicBezTo>
                    <a:pt x="96598" y="8815"/>
                    <a:pt x="96780" y="8146"/>
                    <a:pt x="96324" y="7356"/>
                  </a:cubicBezTo>
                  <a:cubicBezTo>
                    <a:pt x="95990" y="6809"/>
                    <a:pt x="95625" y="6353"/>
                    <a:pt x="95382" y="5745"/>
                  </a:cubicBezTo>
                  <a:cubicBezTo>
                    <a:pt x="95048" y="4955"/>
                    <a:pt x="94956" y="4104"/>
                    <a:pt x="94592" y="3344"/>
                  </a:cubicBezTo>
                  <a:cubicBezTo>
                    <a:pt x="93893" y="1824"/>
                    <a:pt x="92282" y="669"/>
                    <a:pt x="90701" y="213"/>
                  </a:cubicBezTo>
                  <a:cubicBezTo>
                    <a:pt x="89941" y="0"/>
                    <a:pt x="89181" y="182"/>
                    <a:pt x="88421" y="304"/>
                  </a:cubicBezTo>
                  <a:cubicBezTo>
                    <a:pt x="87084" y="517"/>
                    <a:pt x="85777" y="942"/>
                    <a:pt x="84622" y="1611"/>
                  </a:cubicBezTo>
                  <a:cubicBezTo>
                    <a:pt x="83862" y="2067"/>
                    <a:pt x="83102" y="2432"/>
                    <a:pt x="82525" y="3100"/>
                  </a:cubicBezTo>
                  <a:cubicBezTo>
                    <a:pt x="82251" y="3435"/>
                    <a:pt x="81886" y="3800"/>
                    <a:pt x="81734" y="4256"/>
                  </a:cubicBezTo>
                  <a:cubicBezTo>
                    <a:pt x="81582" y="4711"/>
                    <a:pt x="81643" y="5228"/>
                    <a:pt x="81613" y="5714"/>
                  </a:cubicBezTo>
                  <a:cubicBezTo>
                    <a:pt x="81613" y="6748"/>
                    <a:pt x="81370" y="7781"/>
                    <a:pt x="81430" y="8815"/>
                  </a:cubicBezTo>
                  <a:cubicBezTo>
                    <a:pt x="81430" y="9088"/>
                    <a:pt x="81461" y="9362"/>
                    <a:pt x="81400" y="9666"/>
                  </a:cubicBezTo>
                  <a:cubicBezTo>
                    <a:pt x="81309" y="10243"/>
                    <a:pt x="81218" y="10943"/>
                    <a:pt x="80518" y="11034"/>
                  </a:cubicBezTo>
                  <a:cubicBezTo>
                    <a:pt x="79819" y="11125"/>
                    <a:pt x="79120" y="11125"/>
                    <a:pt x="78452" y="11459"/>
                  </a:cubicBezTo>
                  <a:cubicBezTo>
                    <a:pt x="78117" y="11642"/>
                    <a:pt x="77783" y="11946"/>
                    <a:pt x="77600" y="12310"/>
                  </a:cubicBezTo>
                  <a:cubicBezTo>
                    <a:pt x="77448" y="12645"/>
                    <a:pt x="77540" y="13040"/>
                    <a:pt x="77448" y="13405"/>
                  </a:cubicBezTo>
                  <a:cubicBezTo>
                    <a:pt x="77357" y="13891"/>
                    <a:pt x="77114" y="14286"/>
                    <a:pt x="76810" y="14712"/>
                  </a:cubicBezTo>
                  <a:cubicBezTo>
                    <a:pt x="76689" y="14894"/>
                    <a:pt x="76537" y="15016"/>
                    <a:pt x="76445" y="15259"/>
                  </a:cubicBezTo>
                  <a:cubicBezTo>
                    <a:pt x="76385" y="15502"/>
                    <a:pt x="76385" y="15684"/>
                    <a:pt x="76263" y="15927"/>
                  </a:cubicBezTo>
                  <a:cubicBezTo>
                    <a:pt x="76172" y="16110"/>
                    <a:pt x="76111" y="16262"/>
                    <a:pt x="75989" y="16323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1"/>
          </p:nvPr>
        </p:nvSpPr>
        <p:spPr>
          <a:xfrm>
            <a:off x="720000" y="2116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2"/>
          </p:nvPr>
        </p:nvSpPr>
        <p:spPr>
          <a:xfrm>
            <a:off x="3419272" y="2116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3"/>
          </p:nvPr>
        </p:nvSpPr>
        <p:spPr>
          <a:xfrm>
            <a:off x="720000" y="3626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4"/>
          </p:nvPr>
        </p:nvSpPr>
        <p:spPr>
          <a:xfrm>
            <a:off x="3419272" y="3626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5"/>
          </p:nvPr>
        </p:nvSpPr>
        <p:spPr>
          <a:xfrm>
            <a:off x="6118548" y="21169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6"/>
          </p:nvPr>
        </p:nvSpPr>
        <p:spPr>
          <a:xfrm>
            <a:off x="6118548" y="36265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3447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8543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2" y="13447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2" y="28543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48" y="1344783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48" y="285439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16"/>
          </p:nvPr>
        </p:nvSpPr>
        <p:spPr>
          <a:xfrm>
            <a:off x="720000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7"/>
          </p:nvPr>
        </p:nvSpPr>
        <p:spPr>
          <a:xfrm>
            <a:off x="3419272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8"/>
          </p:nvPr>
        </p:nvSpPr>
        <p:spPr>
          <a:xfrm>
            <a:off x="6118548" y="1904175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9"/>
          </p:nvPr>
        </p:nvSpPr>
        <p:spPr>
          <a:xfrm>
            <a:off x="720000" y="34138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20"/>
          </p:nvPr>
        </p:nvSpPr>
        <p:spPr>
          <a:xfrm>
            <a:off x="3419272" y="34138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21"/>
          </p:nvPr>
        </p:nvSpPr>
        <p:spPr>
          <a:xfrm>
            <a:off x="6118548" y="3413850"/>
            <a:ext cx="2305500" cy="39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6"/>
          <p:cNvSpPr txBox="1">
            <a:spLocks noGrp="1"/>
          </p:cNvSpPr>
          <p:nvPr>
            <p:ph type="subTitle" idx="1"/>
          </p:nvPr>
        </p:nvSpPr>
        <p:spPr>
          <a:xfrm>
            <a:off x="4985239" y="1439025"/>
            <a:ext cx="29478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6"/>
          <p:cNvSpPr txBox="1">
            <a:spLocks noGrp="1"/>
          </p:cNvSpPr>
          <p:nvPr>
            <p:ph type="subTitle" idx="2"/>
          </p:nvPr>
        </p:nvSpPr>
        <p:spPr>
          <a:xfrm>
            <a:off x="1211050" y="1439025"/>
            <a:ext cx="2947800" cy="28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5" name="Google Shape;185;p26"/>
          <p:cNvGrpSpPr/>
          <p:nvPr/>
        </p:nvGrpSpPr>
        <p:grpSpPr>
          <a:xfrm flipH="1">
            <a:off x="-85034" y="4289171"/>
            <a:ext cx="9781627" cy="2056222"/>
            <a:chOff x="-466034" y="4289171"/>
            <a:chExt cx="9781627" cy="2056222"/>
          </a:xfrm>
        </p:grpSpPr>
        <p:sp>
          <p:nvSpPr>
            <p:cNvPr id="186" name="Google Shape;186;p26"/>
            <p:cNvSpPr/>
            <p:nvPr/>
          </p:nvSpPr>
          <p:spPr>
            <a:xfrm>
              <a:off x="95250" y="4533475"/>
              <a:ext cx="9048828" cy="1543538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6"/>
            <p:cNvSpPr/>
            <p:nvPr/>
          </p:nvSpPr>
          <p:spPr>
            <a:xfrm>
              <a:off x="-466034" y="4289171"/>
              <a:ext cx="5120325" cy="1337920"/>
            </a:xfrm>
            <a:custGeom>
              <a:avLst/>
              <a:gdLst/>
              <a:ahLst/>
              <a:cxnLst/>
              <a:rect l="l" t="t" r="r" b="b"/>
              <a:pathLst>
                <a:path w="180309" h="47114" extrusionOk="0">
                  <a:moveTo>
                    <a:pt x="2949" y="7387"/>
                  </a:moveTo>
                  <a:cubicBezTo>
                    <a:pt x="3648" y="6748"/>
                    <a:pt x="4773" y="6505"/>
                    <a:pt x="5654" y="6262"/>
                  </a:cubicBezTo>
                  <a:cubicBezTo>
                    <a:pt x="6840" y="5928"/>
                    <a:pt x="7904" y="5320"/>
                    <a:pt x="9059" y="4864"/>
                  </a:cubicBezTo>
                  <a:cubicBezTo>
                    <a:pt x="10427" y="4377"/>
                    <a:pt x="11794" y="3982"/>
                    <a:pt x="13071" y="3283"/>
                  </a:cubicBezTo>
                  <a:cubicBezTo>
                    <a:pt x="14165" y="2645"/>
                    <a:pt x="15351" y="2189"/>
                    <a:pt x="16506" y="1642"/>
                  </a:cubicBezTo>
                  <a:cubicBezTo>
                    <a:pt x="17448" y="1186"/>
                    <a:pt x="18329" y="639"/>
                    <a:pt x="19333" y="335"/>
                  </a:cubicBezTo>
                  <a:cubicBezTo>
                    <a:pt x="19667" y="213"/>
                    <a:pt x="20123" y="0"/>
                    <a:pt x="20488" y="31"/>
                  </a:cubicBezTo>
                  <a:cubicBezTo>
                    <a:pt x="20518" y="608"/>
                    <a:pt x="20700" y="821"/>
                    <a:pt x="21035" y="1277"/>
                  </a:cubicBezTo>
                  <a:cubicBezTo>
                    <a:pt x="22038" y="2523"/>
                    <a:pt x="22798" y="3800"/>
                    <a:pt x="24074" y="4773"/>
                  </a:cubicBezTo>
                  <a:cubicBezTo>
                    <a:pt x="25716" y="6019"/>
                    <a:pt x="27509" y="6961"/>
                    <a:pt x="29242" y="8055"/>
                  </a:cubicBezTo>
                  <a:cubicBezTo>
                    <a:pt x="30609" y="8906"/>
                    <a:pt x="32068" y="9605"/>
                    <a:pt x="33588" y="10183"/>
                  </a:cubicBezTo>
                  <a:cubicBezTo>
                    <a:pt x="34378" y="10517"/>
                    <a:pt x="35047" y="10882"/>
                    <a:pt x="35929" y="10852"/>
                  </a:cubicBezTo>
                  <a:cubicBezTo>
                    <a:pt x="36840" y="10821"/>
                    <a:pt x="37813" y="10608"/>
                    <a:pt x="38695" y="10426"/>
                  </a:cubicBezTo>
                  <a:cubicBezTo>
                    <a:pt x="39090" y="10335"/>
                    <a:pt x="40002" y="9970"/>
                    <a:pt x="40397" y="10122"/>
                  </a:cubicBezTo>
                  <a:cubicBezTo>
                    <a:pt x="40701" y="10244"/>
                    <a:pt x="41126" y="10821"/>
                    <a:pt x="41369" y="11034"/>
                  </a:cubicBezTo>
                  <a:cubicBezTo>
                    <a:pt x="43224" y="12645"/>
                    <a:pt x="45594" y="13861"/>
                    <a:pt x="47904" y="14651"/>
                  </a:cubicBezTo>
                  <a:cubicBezTo>
                    <a:pt x="50184" y="15472"/>
                    <a:pt x="52889" y="15289"/>
                    <a:pt x="55260" y="15229"/>
                  </a:cubicBezTo>
                  <a:cubicBezTo>
                    <a:pt x="58269" y="15137"/>
                    <a:pt x="61187" y="14226"/>
                    <a:pt x="64166" y="14074"/>
                  </a:cubicBezTo>
                  <a:cubicBezTo>
                    <a:pt x="64622" y="14074"/>
                    <a:pt x="65078" y="13922"/>
                    <a:pt x="65534" y="13830"/>
                  </a:cubicBezTo>
                  <a:cubicBezTo>
                    <a:pt x="66020" y="13739"/>
                    <a:pt x="66537" y="13770"/>
                    <a:pt x="67023" y="13678"/>
                  </a:cubicBezTo>
                  <a:cubicBezTo>
                    <a:pt x="67631" y="13587"/>
                    <a:pt x="68270" y="13374"/>
                    <a:pt x="68908" y="13526"/>
                  </a:cubicBezTo>
                  <a:cubicBezTo>
                    <a:pt x="68938" y="14286"/>
                    <a:pt x="70093" y="15289"/>
                    <a:pt x="70640" y="15685"/>
                  </a:cubicBezTo>
                  <a:cubicBezTo>
                    <a:pt x="71522" y="16384"/>
                    <a:pt x="72495" y="16992"/>
                    <a:pt x="73406" y="17630"/>
                  </a:cubicBezTo>
                  <a:cubicBezTo>
                    <a:pt x="74470" y="18359"/>
                    <a:pt x="75382" y="19241"/>
                    <a:pt x="76324" y="20122"/>
                  </a:cubicBezTo>
                  <a:cubicBezTo>
                    <a:pt x="77935" y="21642"/>
                    <a:pt x="79972" y="22736"/>
                    <a:pt x="82100" y="23405"/>
                  </a:cubicBezTo>
                  <a:cubicBezTo>
                    <a:pt x="83042" y="23709"/>
                    <a:pt x="83954" y="23679"/>
                    <a:pt x="84926" y="23800"/>
                  </a:cubicBezTo>
                  <a:cubicBezTo>
                    <a:pt x="85686" y="23922"/>
                    <a:pt x="86477" y="24043"/>
                    <a:pt x="87237" y="24135"/>
                  </a:cubicBezTo>
                  <a:cubicBezTo>
                    <a:pt x="87692" y="24165"/>
                    <a:pt x="88118" y="24165"/>
                    <a:pt x="88574" y="24104"/>
                  </a:cubicBezTo>
                  <a:cubicBezTo>
                    <a:pt x="88939" y="24043"/>
                    <a:pt x="89273" y="23891"/>
                    <a:pt x="89668" y="23952"/>
                  </a:cubicBezTo>
                  <a:cubicBezTo>
                    <a:pt x="90094" y="24043"/>
                    <a:pt x="89820" y="23983"/>
                    <a:pt x="90063" y="24286"/>
                  </a:cubicBezTo>
                  <a:cubicBezTo>
                    <a:pt x="90276" y="24560"/>
                    <a:pt x="90793" y="24834"/>
                    <a:pt x="91066" y="24986"/>
                  </a:cubicBezTo>
                  <a:cubicBezTo>
                    <a:pt x="91735" y="25381"/>
                    <a:pt x="92586" y="25685"/>
                    <a:pt x="93285" y="25928"/>
                  </a:cubicBezTo>
                  <a:cubicBezTo>
                    <a:pt x="94410" y="26353"/>
                    <a:pt x="95474" y="26870"/>
                    <a:pt x="96568" y="27387"/>
                  </a:cubicBezTo>
                  <a:cubicBezTo>
                    <a:pt x="99000" y="28572"/>
                    <a:pt x="101644" y="29484"/>
                    <a:pt x="104319" y="30031"/>
                  </a:cubicBezTo>
                  <a:cubicBezTo>
                    <a:pt x="106903" y="30578"/>
                    <a:pt x="109395" y="30882"/>
                    <a:pt x="112070" y="30791"/>
                  </a:cubicBezTo>
                  <a:cubicBezTo>
                    <a:pt x="113529" y="30730"/>
                    <a:pt x="115018" y="30426"/>
                    <a:pt x="116447" y="30122"/>
                  </a:cubicBezTo>
                  <a:cubicBezTo>
                    <a:pt x="117875" y="29788"/>
                    <a:pt x="119182" y="29180"/>
                    <a:pt x="120611" y="28876"/>
                  </a:cubicBezTo>
                  <a:cubicBezTo>
                    <a:pt x="121492" y="28694"/>
                    <a:pt x="122313" y="28694"/>
                    <a:pt x="123195" y="28967"/>
                  </a:cubicBezTo>
                  <a:cubicBezTo>
                    <a:pt x="123499" y="29089"/>
                    <a:pt x="123833" y="29271"/>
                    <a:pt x="124137" y="29393"/>
                  </a:cubicBezTo>
                  <a:cubicBezTo>
                    <a:pt x="125231" y="29879"/>
                    <a:pt x="126325" y="30214"/>
                    <a:pt x="127480" y="30578"/>
                  </a:cubicBezTo>
                  <a:cubicBezTo>
                    <a:pt x="129122" y="31125"/>
                    <a:pt x="130763" y="31490"/>
                    <a:pt x="132465" y="31916"/>
                  </a:cubicBezTo>
                  <a:cubicBezTo>
                    <a:pt x="134593" y="32463"/>
                    <a:pt x="136721" y="33162"/>
                    <a:pt x="138879" y="33618"/>
                  </a:cubicBezTo>
                  <a:cubicBezTo>
                    <a:pt x="142587" y="34347"/>
                    <a:pt x="146235" y="35290"/>
                    <a:pt x="149973" y="35685"/>
                  </a:cubicBezTo>
                  <a:cubicBezTo>
                    <a:pt x="153134" y="36019"/>
                    <a:pt x="156326" y="35928"/>
                    <a:pt x="159487" y="35928"/>
                  </a:cubicBezTo>
                  <a:cubicBezTo>
                    <a:pt x="160825" y="35928"/>
                    <a:pt x="162192" y="35989"/>
                    <a:pt x="163560" y="35928"/>
                  </a:cubicBezTo>
                  <a:cubicBezTo>
                    <a:pt x="164502" y="35898"/>
                    <a:pt x="165414" y="35715"/>
                    <a:pt x="166387" y="35715"/>
                  </a:cubicBezTo>
                  <a:cubicBezTo>
                    <a:pt x="167268" y="35746"/>
                    <a:pt x="167876" y="35867"/>
                    <a:pt x="168697" y="36202"/>
                  </a:cubicBezTo>
                  <a:cubicBezTo>
                    <a:pt x="169396" y="36475"/>
                    <a:pt x="170095" y="36749"/>
                    <a:pt x="170825" y="36901"/>
                  </a:cubicBezTo>
                  <a:cubicBezTo>
                    <a:pt x="171585" y="37083"/>
                    <a:pt x="172223" y="37478"/>
                    <a:pt x="172952" y="37721"/>
                  </a:cubicBezTo>
                  <a:cubicBezTo>
                    <a:pt x="174229" y="38116"/>
                    <a:pt x="175536" y="38420"/>
                    <a:pt x="176843" y="38603"/>
                  </a:cubicBezTo>
                  <a:cubicBezTo>
                    <a:pt x="177269" y="38664"/>
                    <a:pt x="180308" y="39241"/>
                    <a:pt x="180065" y="39667"/>
                  </a:cubicBezTo>
                  <a:cubicBezTo>
                    <a:pt x="179001" y="39971"/>
                    <a:pt x="177877" y="40123"/>
                    <a:pt x="176782" y="40335"/>
                  </a:cubicBezTo>
                  <a:cubicBezTo>
                    <a:pt x="174229" y="40822"/>
                    <a:pt x="171706" y="41369"/>
                    <a:pt x="169123" y="41825"/>
                  </a:cubicBezTo>
                  <a:cubicBezTo>
                    <a:pt x="165718" y="42402"/>
                    <a:pt x="162314" y="42737"/>
                    <a:pt x="158849" y="42949"/>
                  </a:cubicBezTo>
                  <a:cubicBezTo>
                    <a:pt x="150612" y="43466"/>
                    <a:pt x="142344" y="43588"/>
                    <a:pt x="134107" y="43800"/>
                  </a:cubicBezTo>
                  <a:cubicBezTo>
                    <a:pt x="127936" y="43952"/>
                    <a:pt x="121766" y="44074"/>
                    <a:pt x="115626" y="44439"/>
                  </a:cubicBezTo>
                  <a:cubicBezTo>
                    <a:pt x="111036" y="44712"/>
                    <a:pt x="106477" y="45077"/>
                    <a:pt x="101918" y="45411"/>
                  </a:cubicBezTo>
                  <a:cubicBezTo>
                    <a:pt x="92161" y="46141"/>
                    <a:pt x="82373" y="46749"/>
                    <a:pt x="72586" y="46992"/>
                  </a:cubicBezTo>
                  <a:cubicBezTo>
                    <a:pt x="67935" y="47114"/>
                    <a:pt x="63315" y="47053"/>
                    <a:pt x="58665" y="46810"/>
                  </a:cubicBezTo>
                  <a:cubicBezTo>
                    <a:pt x="53801" y="46566"/>
                    <a:pt x="48999" y="45928"/>
                    <a:pt x="44196" y="45259"/>
                  </a:cubicBezTo>
                  <a:cubicBezTo>
                    <a:pt x="37661" y="44348"/>
                    <a:pt x="31096" y="43740"/>
                    <a:pt x="24682" y="42372"/>
                  </a:cubicBezTo>
                  <a:cubicBezTo>
                    <a:pt x="22129" y="41855"/>
                    <a:pt x="19636" y="41217"/>
                    <a:pt x="17174" y="40487"/>
                  </a:cubicBezTo>
                  <a:cubicBezTo>
                    <a:pt x="14652" y="39788"/>
                    <a:pt x="11946" y="39120"/>
                    <a:pt x="9697" y="37843"/>
                  </a:cubicBezTo>
                  <a:cubicBezTo>
                    <a:pt x="6901" y="36262"/>
                    <a:pt x="4074" y="34195"/>
                    <a:pt x="2554" y="31308"/>
                  </a:cubicBezTo>
                  <a:cubicBezTo>
                    <a:pt x="1460" y="29241"/>
                    <a:pt x="852" y="26931"/>
                    <a:pt x="396" y="24621"/>
                  </a:cubicBezTo>
                  <a:cubicBezTo>
                    <a:pt x="183" y="23618"/>
                    <a:pt x="1" y="22615"/>
                    <a:pt x="1" y="21581"/>
                  </a:cubicBezTo>
                  <a:cubicBezTo>
                    <a:pt x="1" y="20761"/>
                    <a:pt x="122" y="20001"/>
                    <a:pt x="244" y="19210"/>
                  </a:cubicBezTo>
                  <a:cubicBezTo>
                    <a:pt x="396" y="18207"/>
                    <a:pt x="609" y="17235"/>
                    <a:pt x="761" y="16262"/>
                  </a:cubicBezTo>
                  <a:cubicBezTo>
                    <a:pt x="913" y="15320"/>
                    <a:pt x="974" y="14378"/>
                    <a:pt x="1156" y="13466"/>
                  </a:cubicBezTo>
                  <a:cubicBezTo>
                    <a:pt x="1429" y="12098"/>
                    <a:pt x="2311" y="10882"/>
                    <a:pt x="2341" y="9453"/>
                  </a:cubicBezTo>
                  <a:cubicBezTo>
                    <a:pt x="2341" y="9180"/>
                    <a:pt x="2281" y="8876"/>
                    <a:pt x="2341" y="8572"/>
                  </a:cubicBezTo>
                  <a:cubicBezTo>
                    <a:pt x="2402" y="8055"/>
                    <a:pt x="2645" y="7690"/>
                    <a:pt x="2949" y="7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6"/>
            <p:cNvSpPr/>
            <p:nvPr/>
          </p:nvSpPr>
          <p:spPr>
            <a:xfrm>
              <a:off x="1162048" y="4499925"/>
              <a:ext cx="8153545" cy="1845468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189;p26"/>
          <p:cNvGrpSpPr/>
          <p:nvPr/>
        </p:nvGrpSpPr>
        <p:grpSpPr>
          <a:xfrm>
            <a:off x="-1633752" y="1447165"/>
            <a:ext cx="11698331" cy="1539132"/>
            <a:chOff x="-1633752" y="1447165"/>
            <a:chExt cx="11698331" cy="1539132"/>
          </a:xfrm>
        </p:grpSpPr>
        <p:sp>
          <p:nvSpPr>
            <p:cNvPr id="190" name="Google Shape;190;p26"/>
            <p:cNvSpPr/>
            <p:nvPr/>
          </p:nvSpPr>
          <p:spPr>
            <a:xfrm flipH="1">
              <a:off x="8028101" y="2571349"/>
              <a:ext cx="2036478" cy="414948"/>
            </a:xfrm>
            <a:custGeom>
              <a:avLst/>
              <a:gdLst/>
              <a:ahLst/>
              <a:cxnLst/>
              <a:rect l="l" t="t" r="r" b="b"/>
              <a:pathLst>
                <a:path w="162011" h="33011" extrusionOk="0">
                  <a:moveTo>
                    <a:pt x="100884" y="14712"/>
                  </a:moveTo>
                  <a:cubicBezTo>
                    <a:pt x="100884" y="14135"/>
                    <a:pt x="100976" y="13375"/>
                    <a:pt x="101249" y="12828"/>
                  </a:cubicBezTo>
                  <a:cubicBezTo>
                    <a:pt x="101340" y="12646"/>
                    <a:pt x="101340" y="12615"/>
                    <a:pt x="101492" y="12494"/>
                  </a:cubicBezTo>
                  <a:cubicBezTo>
                    <a:pt x="101675" y="12311"/>
                    <a:pt x="101979" y="12372"/>
                    <a:pt x="102161" y="12220"/>
                  </a:cubicBezTo>
                  <a:cubicBezTo>
                    <a:pt x="102404" y="12038"/>
                    <a:pt x="102586" y="11612"/>
                    <a:pt x="102586" y="11308"/>
                  </a:cubicBezTo>
                  <a:cubicBezTo>
                    <a:pt x="102617" y="11004"/>
                    <a:pt x="102283" y="10670"/>
                    <a:pt x="102374" y="10335"/>
                  </a:cubicBezTo>
                  <a:cubicBezTo>
                    <a:pt x="102435" y="10153"/>
                    <a:pt x="102586" y="10123"/>
                    <a:pt x="102678" y="9971"/>
                  </a:cubicBezTo>
                  <a:cubicBezTo>
                    <a:pt x="103012" y="9454"/>
                    <a:pt x="103559" y="8755"/>
                    <a:pt x="103103" y="8177"/>
                  </a:cubicBezTo>
                  <a:cubicBezTo>
                    <a:pt x="102982" y="7995"/>
                    <a:pt x="102738" y="7873"/>
                    <a:pt x="102586" y="7691"/>
                  </a:cubicBezTo>
                  <a:cubicBezTo>
                    <a:pt x="102374" y="7509"/>
                    <a:pt x="102252" y="7235"/>
                    <a:pt x="102009" y="7083"/>
                  </a:cubicBezTo>
                  <a:cubicBezTo>
                    <a:pt x="101523" y="6688"/>
                    <a:pt x="100884" y="6414"/>
                    <a:pt x="100428" y="5989"/>
                  </a:cubicBezTo>
                  <a:cubicBezTo>
                    <a:pt x="100033" y="5624"/>
                    <a:pt x="99729" y="5168"/>
                    <a:pt x="99334" y="4803"/>
                  </a:cubicBezTo>
                  <a:cubicBezTo>
                    <a:pt x="98939" y="4469"/>
                    <a:pt x="98635" y="4104"/>
                    <a:pt x="98331" y="3679"/>
                  </a:cubicBezTo>
                  <a:cubicBezTo>
                    <a:pt x="97845" y="2919"/>
                    <a:pt x="97571" y="2949"/>
                    <a:pt x="96690" y="3041"/>
                  </a:cubicBezTo>
                  <a:cubicBezTo>
                    <a:pt x="96112" y="3101"/>
                    <a:pt x="95595" y="2797"/>
                    <a:pt x="95170" y="2402"/>
                  </a:cubicBezTo>
                  <a:cubicBezTo>
                    <a:pt x="94136" y="1460"/>
                    <a:pt x="93346" y="548"/>
                    <a:pt x="91948" y="214"/>
                  </a:cubicBezTo>
                  <a:cubicBezTo>
                    <a:pt x="90975" y="1"/>
                    <a:pt x="89608" y="305"/>
                    <a:pt x="88726" y="700"/>
                  </a:cubicBezTo>
                  <a:cubicBezTo>
                    <a:pt x="88027" y="1004"/>
                    <a:pt x="87389" y="1430"/>
                    <a:pt x="86720" y="1794"/>
                  </a:cubicBezTo>
                  <a:cubicBezTo>
                    <a:pt x="86051" y="2159"/>
                    <a:pt x="85413" y="2463"/>
                    <a:pt x="84987" y="3132"/>
                  </a:cubicBezTo>
                  <a:cubicBezTo>
                    <a:pt x="84258" y="4226"/>
                    <a:pt x="84349" y="5472"/>
                    <a:pt x="84349" y="6718"/>
                  </a:cubicBezTo>
                  <a:cubicBezTo>
                    <a:pt x="84319" y="7630"/>
                    <a:pt x="84744" y="8512"/>
                    <a:pt x="84501" y="9424"/>
                  </a:cubicBezTo>
                  <a:cubicBezTo>
                    <a:pt x="84288" y="10366"/>
                    <a:pt x="83741" y="10457"/>
                    <a:pt x="82981" y="10791"/>
                  </a:cubicBezTo>
                  <a:cubicBezTo>
                    <a:pt x="82647" y="10913"/>
                    <a:pt x="82252" y="11156"/>
                    <a:pt x="81978" y="11399"/>
                  </a:cubicBezTo>
                  <a:cubicBezTo>
                    <a:pt x="81705" y="11642"/>
                    <a:pt x="81613" y="11977"/>
                    <a:pt x="81401" y="12250"/>
                  </a:cubicBezTo>
                  <a:cubicBezTo>
                    <a:pt x="81218" y="12463"/>
                    <a:pt x="80975" y="12798"/>
                    <a:pt x="80732" y="12919"/>
                  </a:cubicBezTo>
                  <a:cubicBezTo>
                    <a:pt x="80337" y="13132"/>
                    <a:pt x="79729" y="12889"/>
                    <a:pt x="79334" y="12737"/>
                  </a:cubicBezTo>
                  <a:cubicBezTo>
                    <a:pt x="78604" y="12494"/>
                    <a:pt x="77996" y="12250"/>
                    <a:pt x="77206" y="12250"/>
                  </a:cubicBezTo>
                  <a:cubicBezTo>
                    <a:pt x="76477" y="12250"/>
                    <a:pt x="75929" y="12433"/>
                    <a:pt x="75261" y="12737"/>
                  </a:cubicBezTo>
                  <a:cubicBezTo>
                    <a:pt x="74379" y="13132"/>
                    <a:pt x="73498" y="13527"/>
                    <a:pt x="72768" y="14135"/>
                  </a:cubicBezTo>
                  <a:cubicBezTo>
                    <a:pt x="72191" y="14652"/>
                    <a:pt x="71765" y="15108"/>
                    <a:pt x="71400" y="15776"/>
                  </a:cubicBezTo>
                  <a:cubicBezTo>
                    <a:pt x="71005" y="16415"/>
                    <a:pt x="70732" y="17174"/>
                    <a:pt x="70306" y="17782"/>
                  </a:cubicBezTo>
                  <a:cubicBezTo>
                    <a:pt x="69668" y="18664"/>
                    <a:pt x="68574" y="19302"/>
                    <a:pt x="67449" y="19333"/>
                  </a:cubicBezTo>
                  <a:cubicBezTo>
                    <a:pt x="66689" y="19333"/>
                    <a:pt x="65990" y="19059"/>
                    <a:pt x="65291" y="18755"/>
                  </a:cubicBezTo>
                  <a:cubicBezTo>
                    <a:pt x="64744" y="18481"/>
                    <a:pt x="64318" y="18329"/>
                    <a:pt x="63741" y="18421"/>
                  </a:cubicBezTo>
                  <a:cubicBezTo>
                    <a:pt x="62798" y="18603"/>
                    <a:pt x="61917" y="18664"/>
                    <a:pt x="60975" y="18755"/>
                  </a:cubicBezTo>
                  <a:cubicBezTo>
                    <a:pt x="59242" y="18968"/>
                    <a:pt x="57692" y="19758"/>
                    <a:pt x="55959" y="20123"/>
                  </a:cubicBezTo>
                  <a:cubicBezTo>
                    <a:pt x="54592" y="20427"/>
                    <a:pt x="53224" y="20640"/>
                    <a:pt x="51826" y="20852"/>
                  </a:cubicBezTo>
                  <a:cubicBezTo>
                    <a:pt x="50823" y="20974"/>
                    <a:pt x="49759" y="21399"/>
                    <a:pt x="48847" y="21795"/>
                  </a:cubicBezTo>
                  <a:cubicBezTo>
                    <a:pt x="47692" y="22281"/>
                    <a:pt x="46628" y="22585"/>
                    <a:pt x="45412" y="22828"/>
                  </a:cubicBezTo>
                  <a:cubicBezTo>
                    <a:pt x="43345" y="23193"/>
                    <a:pt x="41248" y="23466"/>
                    <a:pt x="39181" y="23861"/>
                  </a:cubicBezTo>
                  <a:cubicBezTo>
                    <a:pt x="37904" y="24074"/>
                    <a:pt x="36628" y="24257"/>
                    <a:pt x="35351" y="24621"/>
                  </a:cubicBezTo>
                  <a:cubicBezTo>
                    <a:pt x="33953" y="24986"/>
                    <a:pt x="32555" y="25108"/>
                    <a:pt x="31126" y="25290"/>
                  </a:cubicBezTo>
                  <a:cubicBezTo>
                    <a:pt x="29150" y="25564"/>
                    <a:pt x="27236" y="26232"/>
                    <a:pt x="25260" y="26476"/>
                  </a:cubicBezTo>
                  <a:cubicBezTo>
                    <a:pt x="22767" y="26779"/>
                    <a:pt x="20214" y="25989"/>
                    <a:pt x="17752" y="25685"/>
                  </a:cubicBezTo>
                  <a:cubicBezTo>
                    <a:pt x="15624" y="25381"/>
                    <a:pt x="13527" y="25169"/>
                    <a:pt x="11369" y="25169"/>
                  </a:cubicBezTo>
                  <a:cubicBezTo>
                    <a:pt x="10700" y="25169"/>
                    <a:pt x="10032" y="25138"/>
                    <a:pt x="9363" y="25199"/>
                  </a:cubicBezTo>
                  <a:cubicBezTo>
                    <a:pt x="8603" y="25260"/>
                    <a:pt x="7904" y="25503"/>
                    <a:pt x="7144" y="25442"/>
                  </a:cubicBezTo>
                  <a:cubicBezTo>
                    <a:pt x="5594" y="25351"/>
                    <a:pt x="4013" y="25260"/>
                    <a:pt x="2463" y="25077"/>
                  </a:cubicBezTo>
                  <a:cubicBezTo>
                    <a:pt x="2098" y="25047"/>
                    <a:pt x="1" y="24865"/>
                    <a:pt x="183" y="25655"/>
                  </a:cubicBezTo>
                  <a:cubicBezTo>
                    <a:pt x="305" y="26111"/>
                    <a:pt x="1521" y="26324"/>
                    <a:pt x="1886" y="26415"/>
                  </a:cubicBezTo>
                  <a:cubicBezTo>
                    <a:pt x="2828" y="26688"/>
                    <a:pt x="3770" y="26931"/>
                    <a:pt x="4743" y="27083"/>
                  </a:cubicBezTo>
                  <a:cubicBezTo>
                    <a:pt x="6445" y="27357"/>
                    <a:pt x="8147" y="27083"/>
                    <a:pt x="9880" y="27083"/>
                  </a:cubicBezTo>
                  <a:cubicBezTo>
                    <a:pt x="11521" y="27083"/>
                    <a:pt x="13041" y="27509"/>
                    <a:pt x="14652" y="27691"/>
                  </a:cubicBezTo>
                  <a:cubicBezTo>
                    <a:pt x="17175" y="27995"/>
                    <a:pt x="19667" y="27722"/>
                    <a:pt x="22220" y="27631"/>
                  </a:cubicBezTo>
                  <a:cubicBezTo>
                    <a:pt x="23588" y="27600"/>
                    <a:pt x="24925" y="27813"/>
                    <a:pt x="26263" y="27843"/>
                  </a:cubicBezTo>
                  <a:cubicBezTo>
                    <a:pt x="27509" y="27874"/>
                    <a:pt x="28755" y="27843"/>
                    <a:pt x="30002" y="27843"/>
                  </a:cubicBezTo>
                  <a:cubicBezTo>
                    <a:pt x="31096" y="27843"/>
                    <a:pt x="32251" y="27752"/>
                    <a:pt x="33315" y="27874"/>
                  </a:cubicBezTo>
                  <a:cubicBezTo>
                    <a:pt x="33619" y="27904"/>
                    <a:pt x="34682" y="27965"/>
                    <a:pt x="34774" y="28390"/>
                  </a:cubicBezTo>
                  <a:cubicBezTo>
                    <a:pt x="34834" y="28755"/>
                    <a:pt x="33923" y="28998"/>
                    <a:pt x="33710" y="29090"/>
                  </a:cubicBezTo>
                  <a:cubicBezTo>
                    <a:pt x="32676" y="29424"/>
                    <a:pt x="31613" y="29333"/>
                    <a:pt x="30549" y="29454"/>
                  </a:cubicBezTo>
                  <a:cubicBezTo>
                    <a:pt x="29181" y="29637"/>
                    <a:pt x="27874" y="29910"/>
                    <a:pt x="26628" y="30488"/>
                  </a:cubicBezTo>
                  <a:cubicBezTo>
                    <a:pt x="26020" y="30761"/>
                    <a:pt x="24652" y="31004"/>
                    <a:pt x="24348" y="31643"/>
                  </a:cubicBezTo>
                  <a:cubicBezTo>
                    <a:pt x="24530" y="32281"/>
                    <a:pt x="25989" y="32008"/>
                    <a:pt x="26415" y="32008"/>
                  </a:cubicBezTo>
                  <a:cubicBezTo>
                    <a:pt x="28026" y="32008"/>
                    <a:pt x="29637" y="32068"/>
                    <a:pt x="31248" y="31916"/>
                  </a:cubicBezTo>
                  <a:cubicBezTo>
                    <a:pt x="33801" y="31643"/>
                    <a:pt x="36354" y="31521"/>
                    <a:pt x="38907" y="31400"/>
                  </a:cubicBezTo>
                  <a:cubicBezTo>
                    <a:pt x="41339" y="31278"/>
                    <a:pt x="43740" y="31035"/>
                    <a:pt x="46202" y="30913"/>
                  </a:cubicBezTo>
                  <a:cubicBezTo>
                    <a:pt x="51704" y="30609"/>
                    <a:pt x="57297" y="31339"/>
                    <a:pt x="62798" y="30579"/>
                  </a:cubicBezTo>
                  <a:cubicBezTo>
                    <a:pt x="65595" y="30214"/>
                    <a:pt x="68057" y="28877"/>
                    <a:pt x="70793" y="28330"/>
                  </a:cubicBezTo>
                  <a:cubicBezTo>
                    <a:pt x="72707" y="27935"/>
                    <a:pt x="74531" y="28026"/>
                    <a:pt x="76477" y="28208"/>
                  </a:cubicBezTo>
                  <a:cubicBezTo>
                    <a:pt x="77936" y="28360"/>
                    <a:pt x="79395" y="28390"/>
                    <a:pt x="80854" y="28694"/>
                  </a:cubicBezTo>
                  <a:cubicBezTo>
                    <a:pt x="82100" y="28968"/>
                    <a:pt x="83285" y="28968"/>
                    <a:pt x="84562" y="28968"/>
                  </a:cubicBezTo>
                  <a:cubicBezTo>
                    <a:pt x="85747" y="28998"/>
                    <a:pt x="86872" y="28816"/>
                    <a:pt x="88027" y="28786"/>
                  </a:cubicBezTo>
                  <a:cubicBezTo>
                    <a:pt x="88939" y="28755"/>
                    <a:pt x="90094" y="28603"/>
                    <a:pt x="90945" y="29059"/>
                  </a:cubicBezTo>
                  <a:cubicBezTo>
                    <a:pt x="91492" y="29363"/>
                    <a:pt x="91674" y="29789"/>
                    <a:pt x="91553" y="30397"/>
                  </a:cubicBezTo>
                  <a:cubicBezTo>
                    <a:pt x="91431" y="31004"/>
                    <a:pt x="91036" y="31552"/>
                    <a:pt x="90398" y="31582"/>
                  </a:cubicBezTo>
                  <a:cubicBezTo>
                    <a:pt x="89668" y="31582"/>
                    <a:pt x="88878" y="31369"/>
                    <a:pt x="88179" y="31308"/>
                  </a:cubicBezTo>
                  <a:cubicBezTo>
                    <a:pt x="87723" y="31248"/>
                    <a:pt x="87267" y="31217"/>
                    <a:pt x="86811" y="31156"/>
                  </a:cubicBezTo>
                  <a:cubicBezTo>
                    <a:pt x="86538" y="31126"/>
                    <a:pt x="86173" y="30974"/>
                    <a:pt x="85960" y="31187"/>
                  </a:cubicBezTo>
                  <a:cubicBezTo>
                    <a:pt x="86112" y="31400"/>
                    <a:pt x="86538" y="31673"/>
                    <a:pt x="86781" y="31825"/>
                  </a:cubicBezTo>
                  <a:cubicBezTo>
                    <a:pt x="87601" y="32311"/>
                    <a:pt x="88726" y="32524"/>
                    <a:pt x="89638" y="32646"/>
                  </a:cubicBezTo>
                  <a:cubicBezTo>
                    <a:pt x="91218" y="32859"/>
                    <a:pt x="92799" y="32585"/>
                    <a:pt x="94410" y="32433"/>
                  </a:cubicBezTo>
                  <a:cubicBezTo>
                    <a:pt x="95413" y="32372"/>
                    <a:pt x="96629" y="32099"/>
                    <a:pt x="97662" y="32220"/>
                  </a:cubicBezTo>
                  <a:cubicBezTo>
                    <a:pt x="98240" y="32311"/>
                    <a:pt x="98817" y="32463"/>
                    <a:pt x="99395" y="32555"/>
                  </a:cubicBezTo>
                  <a:cubicBezTo>
                    <a:pt x="100793" y="32767"/>
                    <a:pt x="102161" y="33011"/>
                    <a:pt x="103559" y="32980"/>
                  </a:cubicBezTo>
                  <a:cubicBezTo>
                    <a:pt x="105140" y="32950"/>
                    <a:pt x="106751" y="32707"/>
                    <a:pt x="108331" y="32555"/>
                  </a:cubicBezTo>
                  <a:cubicBezTo>
                    <a:pt x="110094" y="32342"/>
                    <a:pt x="111888" y="32281"/>
                    <a:pt x="113651" y="32038"/>
                  </a:cubicBezTo>
                  <a:cubicBezTo>
                    <a:pt x="115900" y="31704"/>
                    <a:pt x="118088" y="31065"/>
                    <a:pt x="120338" y="30792"/>
                  </a:cubicBezTo>
                  <a:cubicBezTo>
                    <a:pt x="122374" y="30549"/>
                    <a:pt x="124563" y="30609"/>
                    <a:pt x="126629" y="30792"/>
                  </a:cubicBezTo>
                  <a:cubicBezTo>
                    <a:pt x="128970" y="30974"/>
                    <a:pt x="131250" y="30822"/>
                    <a:pt x="133560" y="30397"/>
                  </a:cubicBezTo>
                  <a:cubicBezTo>
                    <a:pt x="134684" y="30184"/>
                    <a:pt x="135809" y="29849"/>
                    <a:pt x="136964" y="29758"/>
                  </a:cubicBezTo>
                  <a:cubicBezTo>
                    <a:pt x="138028" y="29697"/>
                    <a:pt x="139122" y="29728"/>
                    <a:pt x="140186" y="29728"/>
                  </a:cubicBezTo>
                  <a:cubicBezTo>
                    <a:pt x="142010" y="29758"/>
                    <a:pt x="143681" y="29576"/>
                    <a:pt x="145505" y="29272"/>
                  </a:cubicBezTo>
                  <a:cubicBezTo>
                    <a:pt x="147238" y="28938"/>
                    <a:pt x="149001" y="28877"/>
                    <a:pt x="150764" y="28694"/>
                  </a:cubicBezTo>
                  <a:cubicBezTo>
                    <a:pt x="152223" y="28542"/>
                    <a:pt x="153803" y="28390"/>
                    <a:pt x="155262" y="28390"/>
                  </a:cubicBezTo>
                  <a:cubicBezTo>
                    <a:pt x="156660" y="28421"/>
                    <a:pt x="158089" y="28482"/>
                    <a:pt x="159487" y="28299"/>
                  </a:cubicBezTo>
                  <a:cubicBezTo>
                    <a:pt x="160034" y="28238"/>
                    <a:pt x="160581" y="28208"/>
                    <a:pt x="161129" y="28208"/>
                  </a:cubicBezTo>
                  <a:cubicBezTo>
                    <a:pt x="161372" y="28238"/>
                    <a:pt x="161919" y="28360"/>
                    <a:pt x="162010" y="28026"/>
                  </a:cubicBezTo>
                  <a:cubicBezTo>
                    <a:pt x="161888" y="27813"/>
                    <a:pt x="161493" y="27661"/>
                    <a:pt x="161281" y="27539"/>
                  </a:cubicBezTo>
                  <a:cubicBezTo>
                    <a:pt x="160521" y="27083"/>
                    <a:pt x="159761" y="26901"/>
                    <a:pt x="158910" y="26688"/>
                  </a:cubicBezTo>
                  <a:cubicBezTo>
                    <a:pt x="157907" y="26445"/>
                    <a:pt x="156873" y="26263"/>
                    <a:pt x="155870" y="26020"/>
                  </a:cubicBezTo>
                  <a:cubicBezTo>
                    <a:pt x="154897" y="25776"/>
                    <a:pt x="153986" y="25412"/>
                    <a:pt x="152983" y="25260"/>
                  </a:cubicBezTo>
                  <a:cubicBezTo>
                    <a:pt x="152223" y="25138"/>
                    <a:pt x="150976" y="25442"/>
                    <a:pt x="150369" y="24895"/>
                  </a:cubicBezTo>
                  <a:cubicBezTo>
                    <a:pt x="150095" y="24621"/>
                    <a:pt x="149913" y="24226"/>
                    <a:pt x="149700" y="23892"/>
                  </a:cubicBezTo>
                  <a:cubicBezTo>
                    <a:pt x="149426" y="23466"/>
                    <a:pt x="149031" y="23284"/>
                    <a:pt x="148727" y="22919"/>
                  </a:cubicBezTo>
                  <a:cubicBezTo>
                    <a:pt x="148423" y="22524"/>
                    <a:pt x="148484" y="21977"/>
                    <a:pt x="148332" y="21551"/>
                  </a:cubicBezTo>
                  <a:cubicBezTo>
                    <a:pt x="148210" y="21187"/>
                    <a:pt x="147998" y="21035"/>
                    <a:pt x="147663" y="20822"/>
                  </a:cubicBezTo>
                  <a:cubicBezTo>
                    <a:pt x="147238" y="20518"/>
                    <a:pt x="146751" y="20305"/>
                    <a:pt x="146326" y="20062"/>
                  </a:cubicBezTo>
                  <a:cubicBezTo>
                    <a:pt x="145870" y="19758"/>
                    <a:pt x="145475" y="19758"/>
                    <a:pt x="144988" y="19637"/>
                  </a:cubicBezTo>
                  <a:cubicBezTo>
                    <a:pt x="144381" y="19485"/>
                    <a:pt x="143864" y="19181"/>
                    <a:pt x="143256" y="19089"/>
                  </a:cubicBezTo>
                  <a:cubicBezTo>
                    <a:pt x="142435" y="18998"/>
                    <a:pt x="140672" y="18785"/>
                    <a:pt x="140308" y="17874"/>
                  </a:cubicBezTo>
                  <a:cubicBezTo>
                    <a:pt x="140156" y="17448"/>
                    <a:pt x="140429" y="16871"/>
                    <a:pt x="140520" y="16415"/>
                  </a:cubicBezTo>
                  <a:cubicBezTo>
                    <a:pt x="140642" y="15746"/>
                    <a:pt x="140855" y="14986"/>
                    <a:pt x="140763" y="14348"/>
                  </a:cubicBezTo>
                  <a:cubicBezTo>
                    <a:pt x="140642" y="13436"/>
                    <a:pt x="140156" y="12706"/>
                    <a:pt x="139791" y="11946"/>
                  </a:cubicBezTo>
                  <a:cubicBezTo>
                    <a:pt x="139426" y="11278"/>
                    <a:pt x="139001" y="10670"/>
                    <a:pt x="138727" y="9971"/>
                  </a:cubicBezTo>
                  <a:cubicBezTo>
                    <a:pt x="138453" y="9332"/>
                    <a:pt x="138210" y="8846"/>
                    <a:pt x="137845" y="8269"/>
                  </a:cubicBezTo>
                  <a:cubicBezTo>
                    <a:pt x="137572" y="7843"/>
                    <a:pt x="137207" y="7478"/>
                    <a:pt x="136964" y="7053"/>
                  </a:cubicBezTo>
                  <a:cubicBezTo>
                    <a:pt x="136599" y="6475"/>
                    <a:pt x="136630" y="5746"/>
                    <a:pt x="136204" y="5168"/>
                  </a:cubicBezTo>
                  <a:cubicBezTo>
                    <a:pt x="135809" y="4621"/>
                    <a:pt x="135079" y="4226"/>
                    <a:pt x="134472" y="3892"/>
                  </a:cubicBezTo>
                  <a:cubicBezTo>
                    <a:pt x="133499" y="3344"/>
                    <a:pt x="132435" y="2858"/>
                    <a:pt x="131402" y="2372"/>
                  </a:cubicBezTo>
                  <a:cubicBezTo>
                    <a:pt x="129791" y="1612"/>
                    <a:pt x="128119" y="882"/>
                    <a:pt x="126356" y="1430"/>
                  </a:cubicBezTo>
                  <a:cubicBezTo>
                    <a:pt x="125353" y="1734"/>
                    <a:pt x="124198" y="2433"/>
                    <a:pt x="123438" y="3132"/>
                  </a:cubicBezTo>
                  <a:cubicBezTo>
                    <a:pt x="122860" y="3679"/>
                    <a:pt x="122587" y="4348"/>
                    <a:pt x="122161" y="5016"/>
                  </a:cubicBezTo>
                  <a:cubicBezTo>
                    <a:pt x="121645" y="5867"/>
                    <a:pt x="121037" y="6627"/>
                    <a:pt x="120429" y="7387"/>
                  </a:cubicBezTo>
                  <a:cubicBezTo>
                    <a:pt x="120155" y="7752"/>
                    <a:pt x="119547" y="8724"/>
                    <a:pt x="119091" y="8816"/>
                  </a:cubicBezTo>
                  <a:cubicBezTo>
                    <a:pt x="118423" y="8968"/>
                    <a:pt x="118058" y="7965"/>
                    <a:pt x="117389" y="7813"/>
                  </a:cubicBezTo>
                  <a:cubicBezTo>
                    <a:pt x="117146" y="7782"/>
                    <a:pt x="116903" y="7873"/>
                    <a:pt x="116629" y="7904"/>
                  </a:cubicBezTo>
                  <a:cubicBezTo>
                    <a:pt x="116356" y="7904"/>
                    <a:pt x="116082" y="7873"/>
                    <a:pt x="115778" y="7873"/>
                  </a:cubicBezTo>
                  <a:cubicBezTo>
                    <a:pt x="115383" y="7873"/>
                    <a:pt x="115322" y="7843"/>
                    <a:pt x="115110" y="8238"/>
                  </a:cubicBezTo>
                  <a:cubicBezTo>
                    <a:pt x="114958" y="8633"/>
                    <a:pt x="114806" y="8998"/>
                    <a:pt x="114714" y="9393"/>
                  </a:cubicBezTo>
                  <a:cubicBezTo>
                    <a:pt x="114380" y="9332"/>
                    <a:pt x="114106" y="8816"/>
                    <a:pt x="113863" y="8542"/>
                  </a:cubicBezTo>
                  <a:cubicBezTo>
                    <a:pt x="113347" y="7965"/>
                    <a:pt x="112860" y="7904"/>
                    <a:pt x="112131" y="7691"/>
                  </a:cubicBezTo>
                  <a:cubicBezTo>
                    <a:pt x="110824" y="7296"/>
                    <a:pt x="109274" y="6962"/>
                    <a:pt x="108088" y="7752"/>
                  </a:cubicBezTo>
                  <a:cubicBezTo>
                    <a:pt x="107237" y="8299"/>
                    <a:pt x="106660" y="8968"/>
                    <a:pt x="106112" y="9788"/>
                  </a:cubicBezTo>
                  <a:cubicBezTo>
                    <a:pt x="105748" y="10396"/>
                    <a:pt x="105839" y="10822"/>
                    <a:pt x="105839" y="11490"/>
                  </a:cubicBezTo>
                  <a:cubicBezTo>
                    <a:pt x="105808" y="12007"/>
                    <a:pt x="105535" y="12524"/>
                    <a:pt x="105383" y="13010"/>
                  </a:cubicBezTo>
                  <a:cubicBezTo>
                    <a:pt x="105292" y="13345"/>
                    <a:pt x="105079" y="14074"/>
                    <a:pt x="104836" y="14317"/>
                  </a:cubicBezTo>
                  <a:cubicBezTo>
                    <a:pt x="104441" y="14652"/>
                    <a:pt x="103620" y="14652"/>
                    <a:pt x="103164" y="14925"/>
                  </a:cubicBezTo>
                  <a:cubicBezTo>
                    <a:pt x="103073" y="14956"/>
                    <a:pt x="102982" y="14956"/>
                    <a:pt x="102921" y="15047"/>
                  </a:cubicBezTo>
                  <a:cubicBezTo>
                    <a:pt x="102830" y="15138"/>
                    <a:pt x="102830" y="15320"/>
                    <a:pt x="102769" y="15381"/>
                  </a:cubicBezTo>
                  <a:cubicBezTo>
                    <a:pt x="102556" y="15533"/>
                    <a:pt x="102313" y="15472"/>
                    <a:pt x="102009" y="15472"/>
                  </a:cubicBezTo>
                  <a:cubicBezTo>
                    <a:pt x="101127" y="15503"/>
                    <a:pt x="100884" y="15168"/>
                    <a:pt x="100884" y="14712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6"/>
            <p:cNvSpPr/>
            <p:nvPr/>
          </p:nvSpPr>
          <p:spPr>
            <a:xfrm>
              <a:off x="-1633752" y="1447165"/>
              <a:ext cx="2577291" cy="703957"/>
            </a:xfrm>
            <a:custGeom>
              <a:avLst/>
              <a:gdLst/>
              <a:ahLst/>
              <a:cxnLst/>
              <a:rect l="l" t="t" r="r" b="b"/>
              <a:pathLst>
                <a:path w="108392" h="29606" extrusionOk="0">
                  <a:moveTo>
                    <a:pt x="75989" y="16323"/>
                  </a:moveTo>
                  <a:cubicBezTo>
                    <a:pt x="75898" y="16353"/>
                    <a:pt x="75807" y="16353"/>
                    <a:pt x="75686" y="16231"/>
                  </a:cubicBezTo>
                  <a:cubicBezTo>
                    <a:pt x="75473" y="16019"/>
                    <a:pt x="75534" y="15745"/>
                    <a:pt x="75473" y="15471"/>
                  </a:cubicBezTo>
                  <a:cubicBezTo>
                    <a:pt x="75442" y="15350"/>
                    <a:pt x="75351" y="15259"/>
                    <a:pt x="75351" y="15137"/>
                  </a:cubicBezTo>
                  <a:cubicBezTo>
                    <a:pt x="75351" y="15016"/>
                    <a:pt x="75473" y="14864"/>
                    <a:pt x="75473" y="14712"/>
                  </a:cubicBezTo>
                  <a:cubicBezTo>
                    <a:pt x="75503" y="14377"/>
                    <a:pt x="75594" y="14073"/>
                    <a:pt x="75625" y="13739"/>
                  </a:cubicBezTo>
                  <a:cubicBezTo>
                    <a:pt x="75655" y="13192"/>
                    <a:pt x="75625" y="11581"/>
                    <a:pt x="74804" y="11702"/>
                  </a:cubicBezTo>
                  <a:cubicBezTo>
                    <a:pt x="74196" y="11794"/>
                    <a:pt x="73193" y="12371"/>
                    <a:pt x="72828" y="11611"/>
                  </a:cubicBezTo>
                  <a:cubicBezTo>
                    <a:pt x="72585" y="11095"/>
                    <a:pt x="73193" y="10335"/>
                    <a:pt x="72737" y="9879"/>
                  </a:cubicBezTo>
                  <a:cubicBezTo>
                    <a:pt x="72555" y="9696"/>
                    <a:pt x="72281" y="9575"/>
                    <a:pt x="72068" y="9392"/>
                  </a:cubicBezTo>
                  <a:cubicBezTo>
                    <a:pt x="71795" y="9149"/>
                    <a:pt x="71613" y="9058"/>
                    <a:pt x="71278" y="8967"/>
                  </a:cubicBezTo>
                  <a:cubicBezTo>
                    <a:pt x="71035" y="8876"/>
                    <a:pt x="70792" y="8754"/>
                    <a:pt x="70549" y="8724"/>
                  </a:cubicBezTo>
                  <a:cubicBezTo>
                    <a:pt x="70336" y="8724"/>
                    <a:pt x="70093" y="8815"/>
                    <a:pt x="69880" y="8845"/>
                  </a:cubicBezTo>
                  <a:cubicBezTo>
                    <a:pt x="69515" y="8906"/>
                    <a:pt x="69394" y="9028"/>
                    <a:pt x="69120" y="9271"/>
                  </a:cubicBezTo>
                  <a:cubicBezTo>
                    <a:pt x="68603" y="9696"/>
                    <a:pt x="67874" y="9818"/>
                    <a:pt x="67266" y="10091"/>
                  </a:cubicBezTo>
                  <a:cubicBezTo>
                    <a:pt x="66932" y="10243"/>
                    <a:pt x="66567" y="10213"/>
                    <a:pt x="66232" y="10304"/>
                  </a:cubicBezTo>
                  <a:cubicBezTo>
                    <a:pt x="65868" y="10395"/>
                    <a:pt x="65655" y="10639"/>
                    <a:pt x="65442" y="10912"/>
                  </a:cubicBezTo>
                  <a:cubicBezTo>
                    <a:pt x="65138" y="11277"/>
                    <a:pt x="64895" y="11611"/>
                    <a:pt x="64804" y="12067"/>
                  </a:cubicBezTo>
                  <a:cubicBezTo>
                    <a:pt x="64652" y="12705"/>
                    <a:pt x="64621" y="13405"/>
                    <a:pt x="64561" y="14073"/>
                  </a:cubicBezTo>
                  <a:cubicBezTo>
                    <a:pt x="64500" y="14620"/>
                    <a:pt x="64470" y="14864"/>
                    <a:pt x="63892" y="14864"/>
                  </a:cubicBezTo>
                  <a:cubicBezTo>
                    <a:pt x="63314" y="14864"/>
                    <a:pt x="62433" y="14681"/>
                    <a:pt x="61947" y="15016"/>
                  </a:cubicBezTo>
                  <a:cubicBezTo>
                    <a:pt x="61552" y="15289"/>
                    <a:pt x="61187" y="15654"/>
                    <a:pt x="60822" y="15988"/>
                  </a:cubicBezTo>
                  <a:cubicBezTo>
                    <a:pt x="60518" y="16292"/>
                    <a:pt x="60123" y="16475"/>
                    <a:pt x="59819" y="16809"/>
                  </a:cubicBezTo>
                  <a:cubicBezTo>
                    <a:pt x="59302" y="17295"/>
                    <a:pt x="58998" y="17842"/>
                    <a:pt x="58846" y="18511"/>
                  </a:cubicBezTo>
                  <a:cubicBezTo>
                    <a:pt x="58664" y="19241"/>
                    <a:pt x="58694" y="19909"/>
                    <a:pt x="57995" y="20365"/>
                  </a:cubicBezTo>
                  <a:cubicBezTo>
                    <a:pt x="57691" y="20608"/>
                    <a:pt x="57266" y="20700"/>
                    <a:pt x="56871" y="20730"/>
                  </a:cubicBezTo>
                  <a:cubicBezTo>
                    <a:pt x="56384" y="20760"/>
                    <a:pt x="56020" y="20578"/>
                    <a:pt x="55564" y="20487"/>
                  </a:cubicBezTo>
                  <a:cubicBezTo>
                    <a:pt x="55229" y="20426"/>
                    <a:pt x="54773" y="20396"/>
                    <a:pt x="54439" y="20487"/>
                  </a:cubicBezTo>
                  <a:cubicBezTo>
                    <a:pt x="53922" y="20578"/>
                    <a:pt x="53527" y="21003"/>
                    <a:pt x="53041" y="21155"/>
                  </a:cubicBezTo>
                  <a:cubicBezTo>
                    <a:pt x="52372" y="21368"/>
                    <a:pt x="51673" y="21368"/>
                    <a:pt x="51004" y="21520"/>
                  </a:cubicBezTo>
                  <a:cubicBezTo>
                    <a:pt x="50427" y="21642"/>
                    <a:pt x="49910" y="21824"/>
                    <a:pt x="49363" y="22037"/>
                  </a:cubicBezTo>
                  <a:cubicBezTo>
                    <a:pt x="48694" y="22280"/>
                    <a:pt x="47965" y="22219"/>
                    <a:pt x="47266" y="22219"/>
                  </a:cubicBezTo>
                  <a:cubicBezTo>
                    <a:pt x="46992" y="22219"/>
                    <a:pt x="46779" y="22219"/>
                    <a:pt x="46536" y="22341"/>
                  </a:cubicBezTo>
                  <a:cubicBezTo>
                    <a:pt x="46323" y="22432"/>
                    <a:pt x="46202" y="22584"/>
                    <a:pt x="45959" y="22645"/>
                  </a:cubicBezTo>
                  <a:cubicBezTo>
                    <a:pt x="45442" y="22766"/>
                    <a:pt x="44864" y="22493"/>
                    <a:pt x="44348" y="22493"/>
                  </a:cubicBezTo>
                  <a:cubicBezTo>
                    <a:pt x="43892" y="22493"/>
                    <a:pt x="43405" y="22645"/>
                    <a:pt x="42949" y="22645"/>
                  </a:cubicBezTo>
                  <a:cubicBezTo>
                    <a:pt x="42463" y="22675"/>
                    <a:pt x="41977" y="22614"/>
                    <a:pt x="41490" y="22675"/>
                  </a:cubicBezTo>
                  <a:cubicBezTo>
                    <a:pt x="40761" y="22766"/>
                    <a:pt x="40062" y="22918"/>
                    <a:pt x="39393" y="23192"/>
                  </a:cubicBezTo>
                  <a:cubicBezTo>
                    <a:pt x="38694" y="23466"/>
                    <a:pt x="37600" y="23405"/>
                    <a:pt x="36901" y="23314"/>
                  </a:cubicBezTo>
                  <a:cubicBezTo>
                    <a:pt x="35806" y="23162"/>
                    <a:pt x="34743" y="22797"/>
                    <a:pt x="33679" y="22675"/>
                  </a:cubicBezTo>
                  <a:cubicBezTo>
                    <a:pt x="33010" y="22584"/>
                    <a:pt x="32311" y="22645"/>
                    <a:pt x="31642" y="22645"/>
                  </a:cubicBezTo>
                  <a:cubicBezTo>
                    <a:pt x="30973" y="22645"/>
                    <a:pt x="30335" y="22614"/>
                    <a:pt x="29697" y="22766"/>
                  </a:cubicBezTo>
                  <a:cubicBezTo>
                    <a:pt x="28238" y="23070"/>
                    <a:pt x="26809" y="23557"/>
                    <a:pt x="25320" y="23769"/>
                  </a:cubicBezTo>
                  <a:cubicBezTo>
                    <a:pt x="24560" y="23891"/>
                    <a:pt x="23800" y="23830"/>
                    <a:pt x="23040" y="23769"/>
                  </a:cubicBezTo>
                  <a:cubicBezTo>
                    <a:pt x="21885" y="23678"/>
                    <a:pt x="20760" y="23709"/>
                    <a:pt x="19605" y="23617"/>
                  </a:cubicBezTo>
                  <a:cubicBezTo>
                    <a:pt x="17447" y="23466"/>
                    <a:pt x="15320" y="23466"/>
                    <a:pt x="13162" y="23466"/>
                  </a:cubicBezTo>
                  <a:cubicBezTo>
                    <a:pt x="11672" y="23466"/>
                    <a:pt x="10213" y="23405"/>
                    <a:pt x="8693" y="23344"/>
                  </a:cubicBezTo>
                  <a:cubicBezTo>
                    <a:pt x="7386" y="23283"/>
                    <a:pt x="6049" y="23496"/>
                    <a:pt x="4742" y="23678"/>
                  </a:cubicBezTo>
                  <a:cubicBezTo>
                    <a:pt x="4012" y="23800"/>
                    <a:pt x="3344" y="23952"/>
                    <a:pt x="2645" y="24165"/>
                  </a:cubicBezTo>
                  <a:cubicBezTo>
                    <a:pt x="2006" y="24377"/>
                    <a:pt x="1155" y="24560"/>
                    <a:pt x="669" y="25076"/>
                  </a:cubicBezTo>
                  <a:cubicBezTo>
                    <a:pt x="0" y="25776"/>
                    <a:pt x="1581" y="25928"/>
                    <a:pt x="2006" y="25928"/>
                  </a:cubicBezTo>
                  <a:cubicBezTo>
                    <a:pt x="3739" y="25988"/>
                    <a:pt x="5502" y="25472"/>
                    <a:pt x="7234" y="25776"/>
                  </a:cubicBezTo>
                  <a:cubicBezTo>
                    <a:pt x="8511" y="25988"/>
                    <a:pt x="9757" y="26383"/>
                    <a:pt x="11034" y="26505"/>
                  </a:cubicBezTo>
                  <a:cubicBezTo>
                    <a:pt x="12462" y="26627"/>
                    <a:pt x="13891" y="26292"/>
                    <a:pt x="15320" y="26323"/>
                  </a:cubicBezTo>
                  <a:cubicBezTo>
                    <a:pt x="16870" y="26323"/>
                    <a:pt x="18329" y="26080"/>
                    <a:pt x="19879" y="25928"/>
                  </a:cubicBezTo>
                  <a:cubicBezTo>
                    <a:pt x="21460" y="25806"/>
                    <a:pt x="23101" y="25867"/>
                    <a:pt x="24712" y="25897"/>
                  </a:cubicBezTo>
                  <a:cubicBezTo>
                    <a:pt x="26232" y="25928"/>
                    <a:pt x="27752" y="26566"/>
                    <a:pt x="29302" y="26444"/>
                  </a:cubicBezTo>
                  <a:cubicBezTo>
                    <a:pt x="30122" y="26353"/>
                    <a:pt x="31004" y="26201"/>
                    <a:pt x="31764" y="26627"/>
                  </a:cubicBezTo>
                  <a:cubicBezTo>
                    <a:pt x="31825" y="27539"/>
                    <a:pt x="28815" y="27356"/>
                    <a:pt x="29059" y="28086"/>
                  </a:cubicBezTo>
                  <a:cubicBezTo>
                    <a:pt x="29666" y="28329"/>
                    <a:pt x="30518" y="27964"/>
                    <a:pt x="31125" y="27842"/>
                  </a:cubicBezTo>
                  <a:cubicBezTo>
                    <a:pt x="31764" y="27721"/>
                    <a:pt x="32402" y="27690"/>
                    <a:pt x="33071" y="27599"/>
                  </a:cubicBezTo>
                  <a:cubicBezTo>
                    <a:pt x="33891" y="27478"/>
                    <a:pt x="34530" y="27782"/>
                    <a:pt x="35320" y="27934"/>
                  </a:cubicBezTo>
                  <a:cubicBezTo>
                    <a:pt x="36688" y="28207"/>
                    <a:pt x="38086" y="28146"/>
                    <a:pt x="39454" y="28390"/>
                  </a:cubicBezTo>
                  <a:cubicBezTo>
                    <a:pt x="41430" y="28694"/>
                    <a:pt x="43375" y="28542"/>
                    <a:pt x="45351" y="28329"/>
                  </a:cubicBezTo>
                  <a:cubicBezTo>
                    <a:pt x="47266" y="28116"/>
                    <a:pt x="49332" y="27721"/>
                    <a:pt x="51247" y="28055"/>
                  </a:cubicBezTo>
                  <a:cubicBezTo>
                    <a:pt x="52798" y="28298"/>
                    <a:pt x="54317" y="28329"/>
                    <a:pt x="55898" y="28481"/>
                  </a:cubicBezTo>
                  <a:cubicBezTo>
                    <a:pt x="56779" y="28572"/>
                    <a:pt x="57630" y="28633"/>
                    <a:pt x="58512" y="28633"/>
                  </a:cubicBezTo>
                  <a:cubicBezTo>
                    <a:pt x="59241" y="28663"/>
                    <a:pt x="60001" y="28450"/>
                    <a:pt x="60761" y="28511"/>
                  </a:cubicBezTo>
                  <a:cubicBezTo>
                    <a:pt x="61187" y="28542"/>
                    <a:pt x="61673" y="28572"/>
                    <a:pt x="61673" y="29058"/>
                  </a:cubicBezTo>
                  <a:cubicBezTo>
                    <a:pt x="61673" y="29210"/>
                    <a:pt x="61612" y="29362"/>
                    <a:pt x="61734" y="29453"/>
                  </a:cubicBezTo>
                  <a:cubicBezTo>
                    <a:pt x="61916" y="29605"/>
                    <a:pt x="62342" y="29362"/>
                    <a:pt x="62524" y="29332"/>
                  </a:cubicBezTo>
                  <a:cubicBezTo>
                    <a:pt x="63132" y="29271"/>
                    <a:pt x="63801" y="29332"/>
                    <a:pt x="64409" y="29332"/>
                  </a:cubicBezTo>
                  <a:cubicBezTo>
                    <a:pt x="64834" y="29332"/>
                    <a:pt x="65229" y="29332"/>
                    <a:pt x="65655" y="29332"/>
                  </a:cubicBezTo>
                  <a:cubicBezTo>
                    <a:pt x="66415" y="29332"/>
                    <a:pt x="67175" y="29180"/>
                    <a:pt x="67965" y="29180"/>
                  </a:cubicBezTo>
                  <a:cubicBezTo>
                    <a:pt x="68877" y="29149"/>
                    <a:pt x="69789" y="29332"/>
                    <a:pt x="70701" y="29332"/>
                  </a:cubicBezTo>
                  <a:cubicBezTo>
                    <a:pt x="71552" y="29332"/>
                    <a:pt x="72372" y="29332"/>
                    <a:pt x="73223" y="29210"/>
                  </a:cubicBezTo>
                  <a:cubicBezTo>
                    <a:pt x="74348" y="29028"/>
                    <a:pt x="75442" y="28663"/>
                    <a:pt x="76567" y="28511"/>
                  </a:cubicBezTo>
                  <a:cubicBezTo>
                    <a:pt x="77661" y="28329"/>
                    <a:pt x="78786" y="28207"/>
                    <a:pt x="79880" y="28116"/>
                  </a:cubicBezTo>
                  <a:cubicBezTo>
                    <a:pt x="82129" y="27994"/>
                    <a:pt x="84379" y="27873"/>
                    <a:pt x="86628" y="27721"/>
                  </a:cubicBezTo>
                  <a:cubicBezTo>
                    <a:pt x="87813" y="27660"/>
                    <a:pt x="88999" y="27539"/>
                    <a:pt x="90184" y="27539"/>
                  </a:cubicBezTo>
                  <a:cubicBezTo>
                    <a:pt x="91552" y="27569"/>
                    <a:pt x="92920" y="27447"/>
                    <a:pt x="94288" y="27508"/>
                  </a:cubicBezTo>
                  <a:cubicBezTo>
                    <a:pt x="95777" y="27569"/>
                    <a:pt x="97236" y="27630"/>
                    <a:pt x="98725" y="27417"/>
                  </a:cubicBezTo>
                  <a:cubicBezTo>
                    <a:pt x="99941" y="27265"/>
                    <a:pt x="101157" y="27083"/>
                    <a:pt x="102343" y="26870"/>
                  </a:cubicBezTo>
                  <a:cubicBezTo>
                    <a:pt x="103194" y="26718"/>
                    <a:pt x="103984" y="26596"/>
                    <a:pt x="104835" y="26596"/>
                  </a:cubicBezTo>
                  <a:cubicBezTo>
                    <a:pt x="105504" y="26596"/>
                    <a:pt x="106051" y="26718"/>
                    <a:pt x="106689" y="26839"/>
                  </a:cubicBezTo>
                  <a:cubicBezTo>
                    <a:pt x="107054" y="26931"/>
                    <a:pt x="107510" y="27083"/>
                    <a:pt x="107875" y="26991"/>
                  </a:cubicBezTo>
                  <a:cubicBezTo>
                    <a:pt x="107966" y="26961"/>
                    <a:pt x="108331" y="26839"/>
                    <a:pt x="108361" y="26687"/>
                  </a:cubicBezTo>
                  <a:cubicBezTo>
                    <a:pt x="108391" y="26414"/>
                    <a:pt x="107510" y="26323"/>
                    <a:pt x="107297" y="26292"/>
                  </a:cubicBezTo>
                  <a:cubicBezTo>
                    <a:pt x="107327" y="26110"/>
                    <a:pt x="107571" y="26110"/>
                    <a:pt x="107571" y="25928"/>
                  </a:cubicBezTo>
                  <a:cubicBezTo>
                    <a:pt x="107601" y="25776"/>
                    <a:pt x="107327" y="25441"/>
                    <a:pt x="107327" y="25289"/>
                  </a:cubicBezTo>
                  <a:cubicBezTo>
                    <a:pt x="107236" y="24621"/>
                    <a:pt x="107662" y="23952"/>
                    <a:pt x="107814" y="23344"/>
                  </a:cubicBezTo>
                  <a:cubicBezTo>
                    <a:pt x="107935" y="22858"/>
                    <a:pt x="108148" y="22158"/>
                    <a:pt x="107844" y="21763"/>
                  </a:cubicBezTo>
                  <a:cubicBezTo>
                    <a:pt x="107692" y="21551"/>
                    <a:pt x="107479" y="21429"/>
                    <a:pt x="107327" y="21216"/>
                  </a:cubicBezTo>
                  <a:cubicBezTo>
                    <a:pt x="107175" y="21003"/>
                    <a:pt x="107084" y="20700"/>
                    <a:pt x="107024" y="20456"/>
                  </a:cubicBezTo>
                  <a:cubicBezTo>
                    <a:pt x="106841" y="19879"/>
                    <a:pt x="106811" y="19241"/>
                    <a:pt x="106902" y="18633"/>
                  </a:cubicBezTo>
                  <a:cubicBezTo>
                    <a:pt x="106993" y="18116"/>
                    <a:pt x="107084" y="17690"/>
                    <a:pt x="106932" y="17174"/>
                  </a:cubicBezTo>
                  <a:cubicBezTo>
                    <a:pt x="106872" y="16961"/>
                    <a:pt x="106780" y="16748"/>
                    <a:pt x="106689" y="16535"/>
                  </a:cubicBezTo>
                  <a:cubicBezTo>
                    <a:pt x="106537" y="16231"/>
                    <a:pt x="106537" y="15836"/>
                    <a:pt x="106324" y="15563"/>
                  </a:cubicBezTo>
                  <a:cubicBezTo>
                    <a:pt x="105595" y="14651"/>
                    <a:pt x="104896" y="13739"/>
                    <a:pt x="104014" y="12949"/>
                  </a:cubicBezTo>
                  <a:cubicBezTo>
                    <a:pt x="103558" y="12523"/>
                    <a:pt x="103254" y="12371"/>
                    <a:pt x="102647" y="12280"/>
                  </a:cubicBezTo>
                  <a:cubicBezTo>
                    <a:pt x="101491" y="12128"/>
                    <a:pt x="100367" y="12523"/>
                    <a:pt x="99242" y="12797"/>
                  </a:cubicBezTo>
                  <a:cubicBezTo>
                    <a:pt x="98543" y="12979"/>
                    <a:pt x="97753" y="13101"/>
                    <a:pt x="97358" y="13769"/>
                  </a:cubicBezTo>
                  <a:cubicBezTo>
                    <a:pt x="97206" y="14012"/>
                    <a:pt x="97115" y="14316"/>
                    <a:pt x="97054" y="14590"/>
                  </a:cubicBezTo>
                  <a:cubicBezTo>
                    <a:pt x="96963" y="14833"/>
                    <a:pt x="96963" y="15319"/>
                    <a:pt x="96811" y="15532"/>
                  </a:cubicBezTo>
                  <a:cubicBezTo>
                    <a:pt x="96415" y="16140"/>
                    <a:pt x="95747" y="15289"/>
                    <a:pt x="95686" y="14833"/>
                  </a:cubicBezTo>
                  <a:cubicBezTo>
                    <a:pt x="95504" y="13800"/>
                    <a:pt x="96233" y="12888"/>
                    <a:pt x="96233" y="11885"/>
                  </a:cubicBezTo>
                  <a:cubicBezTo>
                    <a:pt x="96233" y="11125"/>
                    <a:pt x="96385" y="10395"/>
                    <a:pt x="96476" y="9666"/>
                  </a:cubicBezTo>
                  <a:cubicBezTo>
                    <a:pt x="96598" y="8815"/>
                    <a:pt x="96780" y="8146"/>
                    <a:pt x="96324" y="7356"/>
                  </a:cubicBezTo>
                  <a:cubicBezTo>
                    <a:pt x="95990" y="6809"/>
                    <a:pt x="95625" y="6353"/>
                    <a:pt x="95382" y="5745"/>
                  </a:cubicBezTo>
                  <a:cubicBezTo>
                    <a:pt x="95048" y="4955"/>
                    <a:pt x="94956" y="4104"/>
                    <a:pt x="94592" y="3344"/>
                  </a:cubicBezTo>
                  <a:cubicBezTo>
                    <a:pt x="93893" y="1824"/>
                    <a:pt x="92282" y="669"/>
                    <a:pt x="90701" y="213"/>
                  </a:cubicBezTo>
                  <a:cubicBezTo>
                    <a:pt x="89941" y="0"/>
                    <a:pt x="89181" y="182"/>
                    <a:pt x="88421" y="304"/>
                  </a:cubicBezTo>
                  <a:cubicBezTo>
                    <a:pt x="87084" y="517"/>
                    <a:pt x="85777" y="942"/>
                    <a:pt x="84622" y="1611"/>
                  </a:cubicBezTo>
                  <a:cubicBezTo>
                    <a:pt x="83862" y="2067"/>
                    <a:pt x="83102" y="2432"/>
                    <a:pt x="82525" y="3100"/>
                  </a:cubicBezTo>
                  <a:cubicBezTo>
                    <a:pt x="82251" y="3435"/>
                    <a:pt x="81886" y="3800"/>
                    <a:pt x="81734" y="4256"/>
                  </a:cubicBezTo>
                  <a:cubicBezTo>
                    <a:pt x="81582" y="4711"/>
                    <a:pt x="81643" y="5228"/>
                    <a:pt x="81613" y="5714"/>
                  </a:cubicBezTo>
                  <a:cubicBezTo>
                    <a:pt x="81613" y="6748"/>
                    <a:pt x="81370" y="7781"/>
                    <a:pt x="81430" y="8815"/>
                  </a:cubicBezTo>
                  <a:cubicBezTo>
                    <a:pt x="81430" y="9088"/>
                    <a:pt x="81461" y="9362"/>
                    <a:pt x="81400" y="9666"/>
                  </a:cubicBezTo>
                  <a:cubicBezTo>
                    <a:pt x="81309" y="10243"/>
                    <a:pt x="81218" y="10943"/>
                    <a:pt x="80518" y="11034"/>
                  </a:cubicBezTo>
                  <a:cubicBezTo>
                    <a:pt x="79819" y="11125"/>
                    <a:pt x="79120" y="11125"/>
                    <a:pt x="78452" y="11459"/>
                  </a:cubicBezTo>
                  <a:cubicBezTo>
                    <a:pt x="78117" y="11642"/>
                    <a:pt x="77783" y="11946"/>
                    <a:pt x="77600" y="12310"/>
                  </a:cubicBezTo>
                  <a:cubicBezTo>
                    <a:pt x="77448" y="12645"/>
                    <a:pt x="77540" y="13040"/>
                    <a:pt x="77448" y="13405"/>
                  </a:cubicBezTo>
                  <a:cubicBezTo>
                    <a:pt x="77357" y="13891"/>
                    <a:pt x="77114" y="14286"/>
                    <a:pt x="76810" y="14712"/>
                  </a:cubicBezTo>
                  <a:cubicBezTo>
                    <a:pt x="76689" y="14894"/>
                    <a:pt x="76537" y="15016"/>
                    <a:pt x="76445" y="15259"/>
                  </a:cubicBezTo>
                  <a:cubicBezTo>
                    <a:pt x="76385" y="15502"/>
                    <a:pt x="76385" y="15684"/>
                    <a:pt x="76263" y="15927"/>
                  </a:cubicBezTo>
                  <a:cubicBezTo>
                    <a:pt x="76172" y="16110"/>
                    <a:pt x="76111" y="16262"/>
                    <a:pt x="75989" y="16323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12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b="1"/>
            </a:lvl9pPr>
          </a:lstStyle>
          <a:p>
            <a:endParaRPr/>
          </a:p>
        </p:txBody>
      </p:sp>
      <p:sp>
        <p:nvSpPr>
          <p:cNvPr id="218" name="Google Shape;218;p29"/>
          <p:cNvSpPr txBox="1">
            <a:spLocks noGrp="1"/>
          </p:cNvSpPr>
          <p:nvPr>
            <p:ph type="subTitle" idx="1"/>
          </p:nvPr>
        </p:nvSpPr>
        <p:spPr>
          <a:xfrm>
            <a:off x="2347528" y="1866281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subTitle" idx="2"/>
          </p:nvPr>
        </p:nvSpPr>
        <p:spPr>
          <a:xfrm>
            <a:off x="4817372" y="1866281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9"/>
          <p:cNvSpPr txBox="1">
            <a:spLocks noGrp="1"/>
          </p:cNvSpPr>
          <p:nvPr>
            <p:ph type="subTitle" idx="3"/>
          </p:nvPr>
        </p:nvSpPr>
        <p:spPr>
          <a:xfrm>
            <a:off x="1112605" y="32234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1" name="Google Shape;221;p29"/>
          <p:cNvSpPr txBox="1">
            <a:spLocks noGrp="1"/>
          </p:cNvSpPr>
          <p:nvPr>
            <p:ph type="subTitle" idx="4"/>
          </p:nvPr>
        </p:nvSpPr>
        <p:spPr>
          <a:xfrm>
            <a:off x="3582450" y="32234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9"/>
          <p:cNvSpPr txBox="1">
            <a:spLocks noGrp="1"/>
          </p:cNvSpPr>
          <p:nvPr>
            <p:ph type="subTitle" idx="5"/>
          </p:nvPr>
        </p:nvSpPr>
        <p:spPr>
          <a:xfrm>
            <a:off x="6052295" y="3223482"/>
            <a:ext cx="1975200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9"/>
          <p:cNvSpPr txBox="1">
            <a:spLocks noGrp="1"/>
          </p:cNvSpPr>
          <p:nvPr>
            <p:ph type="subTitle" idx="6"/>
          </p:nvPr>
        </p:nvSpPr>
        <p:spPr>
          <a:xfrm>
            <a:off x="2347978" y="1604788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24" name="Google Shape;224;p29"/>
          <p:cNvSpPr txBox="1">
            <a:spLocks noGrp="1"/>
          </p:cNvSpPr>
          <p:nvPr>
            <p:ph type="subTitle" idx="7"/>
          </p:nvPr>
        </p:nvSpPr>
        <p:spPr>
          <a:xfrm>
            <a:off x="4817822" y="1604788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25" name="Google Shape;225;p29"/>
          <p:cNvSpPr txBox="1">
            <a:spLocks noGrp="1"/>
          </p:cNvSpPr>
          <p:nvPr>
            <p:ph type="subTitle" idx="8"/>
          </p:nvPr>
        </p:nvSpPr>
        <p:spPr>
          <a:xfrm>
            <a:off x="1111105" y="29608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26" name="Google Shape;226;p29"/>
          <p:cNvSpPr txBox="1">
            <a:spLocks noGrp="1"/>
          </p:cNvSpPr>
          <p:nvPr>
            <p:ph type="subTitle" idx="9"/>
          </p:nvPr>
        </p:nvSpPr>
        <p:spPr>
          <a:xfrm>
            <a:off x="3580950" y="29608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227" name="Google Shape;227;p29"/>
          <p:cNvSpPr txBox="1">
            <a:spLocks noGrp="1"/>
          </p:cNvSpPr>
          <p:nvPr>
            <p:ph type="subTitle" idx="13"/>
          </p:nvPr>
        </p:nvSpPr>
        <p:spPr>
          <a:xfrm>
            <a:off x="6050795" y="2960850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"/>
              <a:buNone/>
              <a:defRPr sz="2400" b="1"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grpSp>
        <p:nvGrpSpPr>
          <p:cNvPr id="228" name="Google Shape;228;p29"/>
          <p:cNvGrpSpPr/>
          <p:nvPr/>
        </p:nvGrpSpPr>
        <p:grpSpPr>
          <a:xfrm>
            <a:off x="-161234" y="4289171"/>
            <a:ext cx="9781627" cy="2056222"/>
            <a:chOff x="-466034" y="4289171"/>
            <a:chExt cx="9781627" cy="2056222"/>
          </a:xfrm>
        </p:grpSpPr>
        <p:sp>
          <p:nvSpPr>
            <p:cNvPr id="229" name="Google Shape;229;p29"/>
            <p:cNvSpPr/>
            <p:nvPr/>
          </p:nvSpPr>
          <p:spPr>
            <a:xfrm>
              <a:off x="95250" y="4533475"/>
              <a:ext cx="9048828" cy="1543538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9"/>
            <p:cNvSpPr/>
            <p:nvPr/>
          </p:nvSpPr>
          <p:spPr>
            <a:xfrm>
              <a:off x="-466034" y="4289171"/>
              <a:ext cx="5120325" cy="1337920"/>
            </a:xfrm>
            <a:custGeom>
              <a:avLst/>
              <a:gdLst/>
              <a:ahLst/>
              <a:cxnLst/>
              <a:rect l="l" t="t" r="r" b="b"/>
              <a:pathLst>
                <a:path w="180309" h="47114" extrusionOk="0">
                  <a:moveTo>
                    <a:pt x="2949" y="7387"/>
                  </a:moveTo>
                  <a:cubicBezTo>
                    <a:pt x="3648" y="6748"/>
                    <a:pt x="4773" y="6505"/>
                    <a:pt x="5654" y="6262"/>
                  </a:cubicBezTo>
                  <a:cubicBezTo>
                    <a:pt x="6840" y="5928"/>
                    <a:pt x="7904" y="5320"/>
                    <a:pt x="9059" y="4864"/>
                  </a:cubicBezTo>
                  <a:cubicBezTo>
                    <a:pt x="10427" y="4377"/>
                    <a:pt x="11794" y="3982"/>
                    <a:pt x="13071" y="3283"/>
                  </a:cubicBezTo>
                  <a:cubicBezTo>
                    <a:pt x="14165" y="2645"/>
                    <a:pt x="15351" y="2189"/>
                    <a:pt x="16506" y="1642"/>
                  </a:cubicBezTo>
                  <a:cubicBezTo>
                    <a:pt x="17448" y="1186"/>
                    <a:pt x="18329" y="639"/>
                    <a:pt x="19333" y="335"/>
                  </a:cubicBezTo>
                  <a:cubicBezTo>
                    <a:pt x="19667" y="213"/>
                    <a:pt x="20123" y="0"/>
                    <a:pt x="20488" y="31"/>
                  </a:cubicBezTo>
                  <a:cubicBezTo>
                    <a:pt x="20518" y="608"/>
                    <a:pt x="20700" y="821"/>
                    <a:pt x="21035" y="1277"/>
                  </a:cubicBezTo>
                  <a:cubicBezTo>
                    <a:pt x="22038" y="2523"/>
                    <a:pt x="22798" y="3800"/>
                    <a:pt x="24074" y="4773"/>
                  </a:cubicBezTo>
                  <a:cubicBezTo>
                    <a:pt x="25716" y="6019"/>
                    <a:pt x="27509" y="6961"/>
                    <a:pt x="29242" y="8055"/>
                  </a:cubicBezTo>
                  <a:cubicBezTo>
                    <a:pt x="30609" y="8906"/>
                    <a:pt x="32068" y="9605"/>
                    <a:pt x="33588" y="10183"/>
                  </a:cubicBezTo>
                  <a:cubicBezTo>
                    <a:pt x="34378" y="10517"/>
                    <a:pt x="35047" y="10882"/>
                    <a:pt x="35929" y="10852"/>
                  </a:cubicBezTo>
                  <a:cubicBezTo>
                    <a:pt x="36840" y="10821"/>
                    <a:pt x="37813" y="10608"/>
                    <a:pt x="38695" y="10426"/>
                  </a:cubicBezTo>
                  <a:cubicBezTo>
                    <a:pt x="39090" y="10335"/>
                    <a:pt x="40002" y="9970"/>
                    <a:pt x="40397" y="10122"/>
                  </a:cubicBezTo>
                  <a:cubicBezTo>
                    <a:pt x="40701" y="10244"/>
                    <a:pt x="41126" y="10821"/>
                    <a:pt x="41369" y="11034"/>
                  </a:cubicBezTo>
                  <a:cubicBezTo>
                    <a:pt x="43224" y="12645"/>
                    <a:pt x="45594" y="13861"/>
                    <a:pt x="47904" y="14651"/>
                  </a:cubicBezTo>
                  <a:cubicBezTo>
                    <a:pt x="50184" y="15472"/>
                    <a:pt x="52889" y="15289"/>
                    <a:pt x="55260" y="15229"/>
                  </a:cubicBezTo>
                  <a:cubicBezTo>
                    <a:pt x="58269" y="15137"/>
                    <a:pt x="61187" y="14226"/>
                    <a:pt x="64166" y="14074"/>
                  </a:cubicBezTo>
                  <a:cubicBezTo>
                    <a:pt x="64622" y="14074"/>
                    <a:pt x="65078" y="13922"/>
                    <a:pt x="65534" y="13830"/>
                  </a:cubicBezTo>
                  <a:cubicBezTo>
                    <a:pt x="66020" y="13739"/>
                    <a:pt x="66537" y="13770"/>
                    <a:pt x="67023" y="13678"/>
                  </a:cubicBezTo>
                  <a:cubicBezTo>
                    <a:pt x="67631" y="13587"/>
                    <a:pt x="68270" y="13374"/>
                    <a:pt x="68908" y="13526"/>
                  </a:cubicBezTo>
                  <a:cubicBezTo>
                    <a:pt x="68938" y="14286"/>
                    <a:pt x="70093" y="15289"/>
                    <a:pt x="70640" y="15685"/>
                  </a:cubicBezTo>
                  <a:cubicBezTo>
                    <a:pt x="71522" y="16384"/>
                    <a:pt x="72495" y="16992"/>
                    <a:pt x="73406" y="17630"/>
                  </a:cubicBezTo>
                  <a:cubicBezTo>
                    <a:pt x="74470" y="18359"/>
                    <a:pt x="75382" y="19241"/>
                    <a:pt x="76324" y="20122"/>
                  </a:cubicBezTo>
                  <a:cubicBezTo>
                    <a:pt x="77935" y="21642"/>
                    <a:pt x="79972" y="22736"/>
                    <a:pt x="82100" y="23405"/>
                  </a:cubicBezTo>
                  <a:cubicBezTo>
                    <a:pt x="83042" y="23709"/>
                    <a:pt x="83954" y="23679"/>
                    <a:pt x="84926" y="23800"/>
                  </a:cubicBezTo>
                  <a:cubicBezTo>
                    <a:pt x="85686" y="23922"/>
                    <a:pt x="86477" y="24043"/>
                    <a:pt x="87237" y="24135"/>
                  </a:cubicBezTo>
                  <a:cubicBezTo>
                    <a:pt x="87692" y="24165"/>
                    <a:pt x="88118" y="24165"/>
                    <a:pt x="88574" y="24104"/>
                  </a:cubicBezTo>
                  <a:cubicBezTo>
                    <a:pt x="88939" y="24043"/>
                    <a:pt x="89273" y="23891"/>
                    <a:pt x="89668" y="23952"/>
                  </a:cubicBezTo>
                  <a:cubicBezTo>
                    <a:pt x="90094" y="24043"/>
                    <a:pt x="89820" y="23983"/>
                    <a:pt x="90063" y="24286"/>
                  </a:cubicBezTo>
                  <a:cubicBezTo>
                    <a:pt x="90276" y="24560"/>
                    <a:pt x="90793" y="24834"/>
                    <a:pt x="91066" y="24986"/>
                  </a:cubicBezTo>
                  <a:cubicBezTo>
                    <a:pt x="91735" y="25381"/>
                    <a:pt x="92586" y="25685"/>
                    <a:pt x="93285" y="25928"/>
                  </a:cubicBezTo>
                  <a:cubicBezTo>
                    <a:pt x="94410" y="26353"/>
                    <a:pt x="95474" y="26870"/>
                    <a:pt x="96568" y="27387"/>
                  </a:cubicBezTo>
                  <a:cubicBezTo>
                    <a:pt x="99000" y="28572"/>
                    <a:pt x="101644" y="29484"/>
                    <a:pt x="104319" y="30031"/>
                  </a:cubicBezTo>
                  <a:cubicBezTo>
                    <a:pt x="106903" y="30578"/>
                    <a:pt x="109395" y="30882"/>
                    <a:pt x="112070" y="30791"/>
                  </a:cubicBezTo>
                  <a:cubicBezTo>
                    <a:pt x="113529" y="30730"/>
                    <a:pt x="115018" y="30426"/>
                    <a:pt x="116447" y="30122"/>
                  </a:cubicBezTo>
                  <a:cubicBezTo>
                    <a:pt x="117875" y="29788"/>
                    <a:pt x="119182" y="29180"/>
                    <a:pt x="120611" y="28876"/>
                  </a:cubicBezTo>
                  <a:cubicBezTo>
                    <a:pt x="121492" y="28694"/>
                    <a:pt x="122313" y="28694"/>
                    <a:pt x="123195" y="28967"/>
                  </a:cubicBezTo>
                  <a:cubicBezTo>
                    <a:pt x="123499" y="29089"/>
                    <a:pt x="123833" y="29271"/>
                    <a:pt x="124137" y="29393"/>
                  </a:cubicBezTo>
                  <a:cubicBezTo>
                    <a:pt x="125231" y="29879"/>
                    <a:pt x="126325" y="30214"/>
                    <a:pt x="127480" y="30578"/>
                  </a:cubicBezTo>
                  <a:cubicBezTo>
                    <a:pt x="129122" y="31125"/>
                    <a:pt x="130763" y="31490"/>
                    <a:pt x="132465" y="31916"/>
                  </a:cubicBezTo>
                  <a:cubicBezTo>
                    <a:pt x="134593" y="32463"/>
                    <a:pt x="136721" y="33162"/>
                    <a:pt x="138879" y="33618"/>
                  </a:cubicBezTo>
                  <a:cubicBezTo>
                    <a:pt x="142587" y="34347"/>
                    <a:pt x="146235" y="35290"/>
                    <a:pt x="149973" y="35685"/>
                  </a:cubicBezTo>
                  <a:cubicBezTo>
                    <a:pt x="153134" y="36019"/>
                    <a:pt x="156326" y="35928"/>
                    <a:pt x="159487" y="35928"/>
                  </a:cubicBezTo>
                  <a:cubicBezTo>
                    <a:pt x="160825" y="35928"/>
                    <a:pt x="162192" y="35989"/>
                    <a:pt x="163560" y="35928"/>
                  </a:cubicBezTo>
                  <a:cubicBezTo>
                    <a:pt x="164502" y="35898"/>
                    <a:pt x="165414" y="35715"/>
                    <a:pt x="166387" y="35715"/>
                  </a:cubicBezTo>
                  <a:cubicBezTo>
                    <a:pt x="167268" y="35746"/>
                    <a:pt x="167876" y="35867"/>
                    <a:pt x="168697" y="36202"/>
                  </a:cubicBezTo>
                  <a:cubicBezTo>
                    <a:pt x="169396" y="36475"/>
                    <a:pt x="170095" y="36749"/>
                    <a:pt x="170825" y="36901"/>
                  </a:cubicBezTo>
                  <a:cubicBezTo>
                    <a:pt x="171585" y="37083"/>
                    <a:pt x="172223" y="37478"/>
                    <a:pt x="172952" y="37721"/>
                  </a:cubicBezTo>
                  <a:cubicBezTo>
                    <a:pt x="174229" y="38116"/>
                    <a:pt x="175536" y="38420"/>
                    <a:pt x="176843" y="38603"/>
                  </a:cubicBezTo>
                  <a:cubicBezTo>
                    <a:pt x="177269" y="38664"/>
                    <a:pt x="180308" y="39241"/>
                    <a:pt x="180065" y="39667"/>
                  </a:cubicBezTo>
                  <a:cubicBezTo>
                    <a:pt x="179001" y="39971"/>
                    <a:pt x="177877" y="40123"/>
                    <a:pt x="176782" y="40335"/>
                  </a:cubicBezTo>
                  <a:cubicBezTo>
                    <a:pt x="174229" y="40822"/>
                    <a:pt x="171706" y="41369"/>
                    <a:pt x="169123" y="41825"/>
                  </a:cubicBezTo>
                  <a:cubicBezTo>
                    <a:pt x="165718" y="42402"/>
                    <a:pt x="162314" y="42737"/>
                    <a:pt x="158849" y="42949"/>
                  </a:cubicBezTo>
                  <a:cubicBezTo>
                    <a:pt x="150612" y="43466"/>
                    <a:pt x="142344" y="43588"/>
                    <a:pt x="134107" y="43800"/>
                  </a:cubicBezTo>
                  <a:cubicBezTo>
                    <a:pt x="127936" y="43952"/>
                    <a:pt x="121766" y="44074"/>
                    <a:pt x="115626" y="44439"/>
                  </a:cubicBezTo>
                  <a:cubicBezTo>
                    <a:pt x="111036" y="44712"/>
                    <a:pt x="106477" y="45077"/>
                    <a:pt x="101918" y="45411"/>
                  </a:cubicBezTo>
                  <a:cubicBezTo>
                    <a:pt x="92161" y="46141"/>
                    <a:pt x="82373" y="46749"/>
                    <a:pt x="72586" y="46992"/>
                  </a:cubicBezTo>
                  <a:cubicBezTo>
                    <a:pt x="67935" y="47114"/>
                    <a:pt x="63315" y="47053"/>
                    <a:pt x="58665" y="46810"/>
                  </a:cubicBezTo>
                  <a:cubicBezTo>
                    <a:pt x="53801" y="46566"/>
                    <a:pt x="48999" y="45928"/>
                    <a:pt x="44196" y="45259"/>
                  </a:cubicBezTo>
                  <a:cubicBezTo>
                    <a:pt x="37661" y="44348"/>
                    <a:pt x="31096" y="43740"/>
                    <a:pt x="24682" y="42372"/>
                  </a:cubicBezTo>
                  <a:cubicBezTo>
                    <a:pt x="22129" y="41855"/>
                    <a:pt x="19636" y="41217"/>
                    <a:pt x="17174" y="40487"/>
                  </a:cubicBezTo>
                  <a:cubicBezTo>
                    <a:pt x="14652" y="39788"/>
                    <a:pt x="11946" y="39120"/>
                    <a:pt x="9697" y="37843"/>
                  </a:cubicBezTo>
                  <a:cubicBezTo>
                    <a:pt x="6901" y="36262"/>
                    <a:pt x="4074" y="34195"/>
                    <a:pt x="2554" y="31308"/>
                  </a:cubicBezTo>
                  <a:cubicBezTo>
                    <a:pt x="1460" y="29241"/>
                    <a:pt x="852" y="26931"/>
                    <a:pt x="396" y="24621"/>
                  </a:cubicBezTo>
                  <a:cubicBezTo>
                    <a:pt x="183" y="23618"/>
                    <a:pt x="1" y="22615"/>
                    <a:pt x="1" y="21581"/>
                  </a:cubicBezTo>
                  <a:cubicBezTo>
                    <a:pt x="1" y="20761"/>
                    <a:pt x="122" y="20001"/>
                    <a:pt x="244" y="19210"/>
                  </a:cubicBezTo>
                  <a:cubicBezTo>
                    <a:pt x="396" y="18207"/>
                    <a:pt x="609" y="17235"/>
                    <a:pt x="761" y="16262"/>
                  </a:cubicBezTo>
                  <a:cubicBezTo>
                    <a:pt x="913" y="15320"/>
                    <a:pt x="974" y="14378"/>
                    <a:pt x="1156" y="13466"/>
                  </a:cubicBezTo>
                  <a:cubicBezTo>
                    <a:pt x="1429" y="12098"/>
                    <a:pt x="2311" y="10882"/>
                    <a:pt x="2341" y="9453"/>
                  </a:cubicBezTo>
                  <a:cubicBezTo>
                    <a:pt x="2341" y="9180"/>
                    <a:pt x="2281" y="8876"/>
                    <a:pt x="2341" y="8572"/>
                  </a:cubicBezTo>
                  <a:cubicBezTo>
                    <a:pt x="2402" y="8055"/>
                    <a:pt x="2645" y="7690"/>
                    <a:pt x="2949" y="7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9"/>
            <p:cNvSpPr/>
            <p:nvPr/>
          </p:nvSpPr>
          <p:spPr>
            <a:xfrm>
              <a:off x="1162048" y="4499925"/>
              <a:ext cx="8153545" cy="1845468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" name="Google Shape;232;p29"/>
          <p:cNvGrpSpPr/>
          <p:nvPr/>
        </p:nvGrpSpPr>
        <p:grpSpPr>
          <a:xfrm>
            <a:off x="-1384175" y="-400376"/>
            <a:ext cx="12292671" cy="3394821"/>
            <a:chOff x="-1384175" y="-400376"/>
            <a:chExt cx="12292671" cy="3394821"/>
          </a:xfrm>
        </p:grpSpPr>
        <p:sp>
          <p:nvSpPr>
            <p:cNvPr id="233" name="Google Shape;233;p29"/>
            <p:cNvSpPr/>
            <p:nvPr/>
          </p:nvSpPr>
          <p:spPr>
            <a:xfrm>
              <a:off x="-1384175" y="2149043"/>
              <a:ext cx="2271346" cy="845402"/>
            </a:xfrm>
            <a:custGeom>
              <a:avLst/>
              <a:gdLst/>
              <a:ahLst/>
              <a:cxnLst/>
              <a:rect l="l" t="t" r="r" b="b"/>
              <a:pathLst>
                <a:path w="119639" h="44530" extrusionOk="0">
                  <a:moveTo>
                    <a:pt x="60610" y="791"/>
                  </a:moveTo>
                  <a:cubicBezTo>
                    <a:pt x="60853" y="730"/>
                    <a:pt x="61066" y="669"/>
                    <a:pt x="61278" y="578"/>
                  </a:cubicBezTo>
                  <a:cubicBezTo>
                    <a:pt x="62099" y="152"/>
                    <a:pt x="63011" y="0"/>
                    <a:pt x="63953" y="92"/>
                  </a:cubicBezTo>
                  <a:cubicBezTo>
                    <a:pt x="66932" y="365"/>
                    <a:pt x="69333" y="1915"/>
                    <a:pt x="71735" y="3648"/>
                  </a:cubicBezTo>
                  <a:cubicBezTo>
                    <a:pt x="73498" y="4955"/>
                    <a:pt x="74774" y="7022"/>
                    <a:pt x="75352" y="9119"/>
                  </a:cubicBezTo>
                  <a:cubicBezTo>
                    <a:pt x="75686" y="10426"/>
                    <a:pt x="75777" y="11824"/>
                    <a:pt x="75868" y="13192"/>
                  </a:cubicBezTo>
                  <a:cubicBezTo>
                    <a:pt x="75899" y="13830"/>
                    <a:pt x="75716" y="14408"/>
                    <a:pt x="75686" y="15077"/>
                  </a:cubicBezTo>
                  <a:cubicBezTo>
                    <a:pt x="75686" y="15593"/>
                    <a:pt x="75716" y="16110"/>
                    <a:pt x="75716" y="16627"/>
                  </a:cubicBezTo>
                  <a:cubicBezTo>
                    <a:pt x="75716" y="17660"/>
                    <a:pt x="75656" y="18694"/>
                    <a:pt x="75716" y="19727"/>
                  </a:cubicBezTo>
                  <a:cubicBezTo>
                    <a:pt x="75747" y="20517"/>
                    <a:pt x="75808" y="21429"/>
                    <a:pt x="76385" y="22037"/>
                  </a:cubicBezTo>
                  <a:cubicBezTo>
                    <a:pt x="76750" y="22372"/>
                    <a:pt x="77115" y="22827"/>
                    <a:pt x="77510" y="23131"/>
                  </a:cubicBezTo>
                  <a:cubicBezTo>
                    <a:pt x="78118" y="23527"/>
                    <a:pt x="78938" y="23831"/>
                    <a:pt x="79607" y="24195"/>
                  </a:cubicBezTo>
                  <a:cubicBezTo>
                    <a:pt x="80549" y="24682"/>
                    <a:pt x="81735" y="25107"/>
                    <a:pt x="82799" y="25138"/>
                  </a:cubicBezTo>
                  <a:cubicBezTo>
                    <a:pt x="83619" y="25198"/>
                    <a:pt x="83893" y="24834"/>
                    <a:pt x="84501" y="24378"/>
                  </a:cubicBezTo>
                  <a:cubicBezTo>
                    <a:pt x="85170" y="23831"/>
                    <a:pt x="85656" y="23709"/>
                    <a:pt x="86537" y="23831"/>
                  </a:cubicBezTo>
                  <a:cubicBezTo>
                    <a:pt x="87601" y="24013"/>
                    <a:pt x="88604" y="24195"/>
                    <a:pt x="89607" y="23618"/>
                  </a:cubicBezTo>
                  <a:cubicBezTo>
                    <a:pt x="90154" y="23283"/>
                    <a:pt x="90519" y="22797"/>
                    <a:pt x="91097" y="22463"/>
                  </a:cubicBezTo>
                  <a:cubicBezTo>
                    <a:pt x="91826" y="22068"/>
                    <a:pt x="92556" y="21733"/>
                    <a:pt x="93376" y="21551"/>
                  </a:cubicBezTo>
                  <a:cubicBezTo>
                    <a:pt x="94319" y="21399"/>
                    <a:pt x="95656" y="20821"/>
                    <a:pt x="96598" y="21217"/>
                  </a:cubicBezTo>
                  <a:cubicBezTo>
                    <a:pt x="97693" y="21642"/>
                    <a:pt x="98604" y="22554"/>
                    <a:pt x="99577" y="23223"/>
                  </a:cubicBezTo>
                  <a:cubicBezTo>
                    <a:pt x="102404" y="25229"/>
                    <a:pt x="101249" y="29180"/>
                    <a:pt x="102191" y="32007"/>
                  </a:cubicBezTo>
                  <a:cubicBezTo>
                    <a:pt x="102525" y="32949"/>
                    <a:pt x="103316" y="33496"/>
                    <a:pt x="104076" y="34074"/>
                  </a:cubicBezTo>
                  <a:cubicBezTo>
                    <a:pt x="105170" y="34925"/>
                    <a:pt x="106447" y="35776"/>
                    <a:pt x="107754" y="36323"/>
                  </a:cubicBezTo>
                  <a:cubicBezTo>
                    <a:pt x="108757" y="36749"/>
                    <a:pt x="109972" y="36536"/>
                    <a:pt x="111006" y="36536"/>
                  </a:cubicBezTo>
                  <a:cubicBezTo>
                    <a:pt x="112009" y="36536"/>
                    <a:pt x="112890" y="36536"/>
                    <a:pt x="113863" y="36688"/>
                  </a:cubicBezTo>
                  <a:cubicBezTo>
                    <a:pt x="114562" y="36779"/>
                    <a:pt x="115261" y="36597"/>
                    <a:pt x="115960" y="36718"/>
                  </a:cubicBezTo>
                  <a:cubicBezTo>
                    <a:pt x="116811" y="36840"/>
                    <a:pt x="117450" y="37478"/>
                    <a:pt x="117845" y="38177"/>
                  </a:cubicBezTo>
                  <a:cubicBezTo>
                    <a:pt x="118392" y="39089"/>
                    <a:pt x="118787" y="40153"/>
                    <a:pt x="119182" y="41126"/>
                  </a:cubicBezTo>
                  <a:cubicBezTo>
                    <a:pt x="119638" y="42129"/>
                    <a:pt x="119395" y="42949"/>
                    <a:pt x="118392" y="43466"/>
                  </a:cubicBezTo>
                  <a:cubicBezTo>
                    <a:pt x="116811" y="44317"/>
                    <a:pt x="114805" y="43831"/>
                    <a:pt x="113134" y="43770"/>
                  </a:cubicBezTo>
                  <a:cubicBezTo>
                    <a:pt x="109364" y="43648"/>
                    <a:pt x="105626" y="43436"/>
                    <a:pt x="101887" y="43679"/>
                  </a:cubicBezTo>
                  <a:cubicBezTo>
                    <a:pt x="96629" y="44013"/>
                    <a:pt x="91431" y="44530"/>
                    <a:pt x="86173" y="44530"/>
                  </a:cubicBezTo>
                  <a:cubicBezTo>
                    <a:pt x="79729" y="44530"/>
                    <a:pt x="73376" y="44013"/>
                    <a:pt x="66993" y="43284"/>
                  </a:cubicBezTo>
                  <a:cubicBezTo>
                    <a:pt x="61947" y="42676"/>
                    <a:pt x="56962" y="41430"/>
                    <a:pt x="52038" y="40214"/>
                  </a:cubicBezTo>
                  <a:cubicBezTo>
                    <a:pt x="47965" y="39211"/>
                    <a:pt x="43771" y="39180"/>
                    <a:pt x="39606" y="38876"/>
                  </a:cubicBezTo>
                  <a:cubicBezTo>
                    <a:pt x="35928" y="38633"/>
                    <a:pt x="32281" y="38025"/>
                    <a:pt x="28634" y="37752"/>
                  </a:cubicBezTo>
                  <a:cubicBezTo>
                    <a:pt x="25351" y="37478"/>
                    <a:pt x="22098" y="36901"/>
                    <a:pt x="18816" y="36718"/>
                  </a:cubicBezTo>
                  <a:cubicBezTo>
                    <a:pt x="15442" y="36505"/>
                    <a:pt x="12129" y="36597"/>
                    <a:pt x="8785" y="36992"/>
                  </a:cubicBezTo>
                  <a:cubicBezTo>
                    <a:pt x="7508" y="37144"/>
                    <a:pt x="6232" y="37417"/>
                    <a:pt x="4955" y="37630"/>
                  </a:cubicBezTo>
                  <a:cubicBezTo>
                    <a:pt x="3861" y="37873"/>
                    <a:pt x="2767" y="37964"/>
                    <a:pt x="1642" y="37995"/>
                  </a:cubicBezTo>
                  <a:cubicBezTo>
                    <a:pt x="1065" y="38086"/>
                    <a:pt x="517" y="38025"/>
                    <a:pt x="1" y="37843"/>
                  </a:cubicBezTo>
                  <a:cubicBezTo>
                    <a:pt x="2128" y="37144"/>
                    <a:pt x="4621" y="36657"/>
                    <a:pt x="6262" y="35077"/>
                  </a:cubicBezTo>
                  <a:cubicBezTo>
                    <a:pt x="7326" y="34074"/>
                    <a:pt x="7782" y="32949"/>
                    <a:pt x="8086" y="31581"/>
                  </a:cubicBezTo>
                  <a:cubicBezTo>
                    <a:pt x="8177" y="31247"/>
                    <a:pt x="8360" y="31004"/>
                    <a:pt x="8572" y="30730"/>
                  </a:cubicBezTo>
                  <a:cubicBezTo>
                    <a:pt x="9332" y="29849"/>
                    <a:pt x="9910" y="28907"/>
                    <a:pt x="10487" y="27873"/>
                  </a:cubicBezTo>
                  <a:cubicBezTo>
                    <a:pt x="10852" y="27296"/>
                    <a:pt x="11126" y="26749"/>
                    <a:pt x="11308" y="26080"/>
                  </a:cubicBezTo>
                  <a:cubicBezTo>
                    <a:pt x="11521" y="25320"/>
                    <a:pt x="11582" y="24560"/>
                    <a:pt x="11885" y="23831"/>
                  </a:cubicBezTo>
                  <a:cubicBezTo>
                    <a:pt x="12007" y="23496"/>
                    <a:pt x="12159" y="23071"/>
                    <a:pt x="12433" y="22827"/>
                  </a:cubicBezTo>
                  <a:cubicBezTo>
                    <a:pt x="12828" y="22463"/>
                    <a:pt x="13588" y="22341"/>
                    <a:pt x="14074" y="22068"/>
                  </a:cubicBezTo>
                  <a:cubicBezTo>
                    <a:pt x="14591" y="21794"/>
                    <a:pt x="15107" y="21460"/>
                    <a:pt x="15503" y="21034"/>
                  </a:cubicBezTo>
                  <a:cubicBezTo>
                    <a:pt x="16202" y="20305"/>
                    <a:pt x="16384" y="19514"/>
                    <a:pt x="16658" y="18572"/>
                  </a:cubicBezTo>
                  <a:cubicBezTo>
                    <a:pt x="17266" y="16323"/>
                    <a:pt x="18481" y="14256"/>
                    <a:pt x="20275" y="12736"/>
                  </a:cubicBezTo>
                  <a:cubicBezTo>
                    <a:pt x="21095" y="12037"/>
                    <a:pt x="22007" y="11520"/>
                    <a:pt x="23071" y="11308"/>
                  </a:cubicBezTo>
                  <a:cubicBezTo>
                    <a:pt x="24408" y="11064"/>
                    <a:pt x="25959" y="10973"/>
                    <a:pt x="27326" y="10912"/>
                  </a:cubicBezTo>
                  <a:cubicBezTo>
                    <a:pt x="31248" y="10730"/>
                    <a:pt x="34409" y="13648"/>
                    <a:pt x="38269" y="13891"/>
                  </a:cubicBezTo>
                  <a:cubicBezTo>
                    <a:pt x="39090" y="13952"/>
                    <a:pt x="40457" y="13830"/>
                    <a:pt x="40670" y="12888"/>
                  </a:cubicBezTo>
                  <a:cubicBezTo>
                    <a:pt x="40822" y="12341"/>
                    <a:pt x="40761" y="11794"/>
                    <a:pt x="40913" y="11277"/>
                  </a:cubicBezTo>
                  <a:cubicBezTo>
                    <a:pt x="41157" y="10456"/>
                    <a:pt x="41673" y="9940"/>
                    <a:pt x="42251" y="9362"/>
                  </a:cubicBezTo>
                  <a:cubicBezTo>
                    <a:pt x="43011" y="8633"/>
                    <a:pt x="43801" y="8025"/>
                    <a:pt x="44622" y="7417"/>
                  </a:cubicBezTo>
                  <a:cubicBezTo>
                    <a:pt x="45230" y="6931"/>
                    <a:pt x="45807" y="6383"/>
                    <a:pt x="46445" y="5958"/>
                  </a:cubicBezTo>
                  <a:cubicBezTo>
                    <a:pt x="46871" y="5684"/>
                    <a:pt x="47236" y="5411"/>
                    <a:pt x="47570" y="4985"/>
                  </a:cubicBezTo>
                  <a:cubicBezTo>
                    <a:pt x="48056" y="4347"/>
                    <a:pt x="48421" y="3982"/>
                    <a:pt x="49120" y="3587"/>
                  </a:cubicBezTo>
                  <a:cubicBezTo>
                    <a:pt x="49637" y="3314"/>
                    <a:pt x="50123" y="2979"/>
                    <a:pt x="50762" y="3101"/>
                  </a:cubicBezTo>
                  <a:cubicBezTo>
                    <a:pt x="51339" y="3192"/>
                    <a:pt x="51704" y="3617"/>
                    <a:pt x="52160" y="3952"/>
                  </a:cubicBezTo>
                  <a:cubicBezTo>
                    <a:pt x="52980" y="4529"/>
                    <a:pt x="53771" y="3800"/>
                    <a:pt x="54622" y="3557"/>
                  </a:cubicBezTo>
                  <a:cubicBezTo>
                    <a:pt x="55230" y="3374"/>
                    <a:pt x="55777" y="3344"/>
                    <a:pt x="56385" y="3131"/>
                  </a:cubicBezTo>
                  <a:cubicBezTo>
                    <a:pt x="56841" y="2979"/>
                    <a:pt x="57327" y="2979"/>
                    <a:pt x="57753" y="2766"/>
                  </a:cubicBezTo>
                  <a:cubicBezTo>
                    <a:pt x="58117" y="2584"/>
                    <a:pt x="58300" y="2280"/>
                    <a:pt x="58664" y="2128"/>
                  </a:cubicBezTo>
                  <a:cubicBezTo>
                    <a:pt x="58816" y="2067"/>
                    <a:pt x="58968" y="2098"/>
                    <a:pt x="59120" y="2007"/>
                  </a:cubicBezTo>
                  <a:cubicBezTo>
                    <a:pt x="59303" y="1855"/>
                    <a:pt x="59364" y="1581"/>
                    <a:pt x="59485" y="1368"/>
                  </a:cubicBezTo>
                  <a:cubicBezTo>
                    <a:pt x="59728" y="1034"/>
                    <a:pt x="60154" y="912"/>
                    <a:pt x="60610" y="791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7219937" y="-400376"/>
              <a:ext cx="2271346" cy="845402"/>
            </a:xfrm>
            <a:custGeom>
              <a:avLst/>
              <a:gdLst/>
              <a:ahLst/>
              <a:cxnLst/>
              <a:rect l="l" t="t" r="r" b="b"/>
              <a:pathLst>
                <a:path w="119639" h="44530" extrusionOk="0">
                  <a:moveTo>
                    <a:pt x="60610" y="791"/>
                  </a:moveTo>
                  <a:cubicBezTo>
                    <a:pt x="60853" y="730"/>
                    <a:pt x="61066" y="669"/>
                    <a:pt x="61278" y="578"/>
                  </a:cubicBezTo>
                  <a:cubicBezTo>
                    <a:pt x="62099" y="152"/>
                    <a:pt x="63011" y="0"/>
                    <a:pt x="63953" y="92"/>
                  </a:cubicBezTo>
                  <a:cubicBezTo>
                    <a:pt x="66932" y="365"/>
                    <a:pt x="69333" y="1915"/>
                    <a:pt x="71735" y="3648"/>
                  </a:cubicBezTo>
                  <a:cubicBezTo>
                    <a:pt x="73498" y="4955"/>
                    <a:pt x="74774" y="7022"/>
                    <a:pt x="75352" y="9119"/>
                  </a:cubicBezTo>
                  <a:cubicBezTo>
                    <a:pt x="75686" y="10426"/>
                    <a:pt x="75777" y="11824"/>
                    <a:pt x="75868" y="13192"/>
                  </a:cubicBezTo>
                  <a:cubicBezTo>
                    <a:pt x="75899" y="13830"/>
                    <a:pt x="75716" y="14408"/>
                    <a:pt x="75686" y="15077"/>
                  </a:cubicBezTo>
                  <a:cubicBezTo>
                    <a:pt x="75686" y="15593"/>
                    <a:pt x="75716" y="16110"/>
                    <a:pt x="75716" y="16627"/>
                  </a:cubicBezTo>
                  <a:cubicBezTo>
                    <a:pt x="75716" y="17660"/>
                    <a:pt x="75656" y="18694"/>
                    <a:pt x="75716" y="19727"/>
                  </a:cubicBezTo>
                  <a:cubicBezTo>
                    <a:pt x="75747" y="20517"/>
                    <a:pt x="75808" y="21429"/>
                    <a:pt x="76385" y="22037"/>
                  </a:cubicBezTo>
                  <a:cubicBezTo>
                    <a:pt x="76750" y="22372"/>
                    <a:pt x="77115" y="22827"/>
                    <a:pt x="77510" y="23131"/>
                  </a:cubicBezTo>
                  <a:cubicBezTo>
                    <a:pt x="78118" y="23527"/>
                    <a:pt x="78938" y="23831"/>
                    <a:pt x="79607" y="24195"/>
                  </a:cubicBezTo>
                  <a:cubicBezTo>
                    <a:pt x="80549" y="24682"/>
                    <a:pt x="81735" y="25107"/>
                    <a:pt x="82799" y="25138"/>
                  </a:cubicBezTo>
                  <a:cubicBezTo>
                    <a:pt x="83619" y="25198"/>
                    <a:pt x="83893" y="24834"/>
                    <a:pt x="84501" y="24378"/>
                  </a:cubicBezTo>
                  <a:cubicBezTo>
                    <a:pt x="85170" y="23831"/>
                    <a:pt x="85656" y="23709"/>
                    <a:pt x="86537" y="23831"/>
                  </a:cubicBezTo>
                  <a:cubicBezTo>
                    <a:pt x="87601" y="24013"/>
                    <a:pt x="88604" y="24195"/>
                    <a:pt x="89607" y="23618"/>
                  </a:cubicBezTo>
                  <a:cubicBezTo>
                    <a:pt x="90154" y="23283"/>
                    <a:pt x="90519" y="22797"/>
                    <a:pt x="91097" y="22463"/>
                  </a:cubicBezTo>
                  <a:cubicBezTo>
                    <a:pt x="91826" y="22068"/>
                    <a:pt x="92556" y="21733"/>
                    <a:pt x="93376" y="21551"/>
                  </a:cubicBezTo>
                  <a:cubicBezTo>
                    <a:pt x="94319" y="21399"/>
                    <a:pt x="95656" y="20821"/>
                    <a:pt x="96598" y="21217"/>
                  </a:cubicBezTo>
                  <a:cubicBezTo>
                    <a:pt x="97693" y="21642"/>
                    <a:pt x="98604" y="22554"/>
                    <a:pt x="99577" y="23223"/>
                  </a:cubicBezTo>
                  <a:cubicBezTo>
                    <a:pt x="102404" y="25229"/>
                    <a:pt x="101249" y="29180"/>
                    <a:pt x="102191" y="32007"/>
                  </a:cubicBezTo>
                  <a:cubicBezTo>
                    <a:pt x="102525" y="32949"/>
                    <a:pt x="103316" y="33496"/>
                    <a:pt x="104076" y="34074"/>
                  </a:cubicBezTo>
                  <a:cubicBezTo>
                    <a:pt x="105170" y="34925"/>
                    <a:pt x="106447" y="35776"/>
                    <a:pt x="107754" y="36323"/>
                  </a:cubicBezTo>
                  <a:cubicBezTo>
                    <a:pt x="108757" y="36749"/>
                    <a:pt x="109972" y="36536"/>
                    <a:pt x="111006" y="36536"/>
                  </a:cubicBezTo>
                  <a:cubicBezTo>
                    <a:pt x="112009" y="36536"/>
                    <a:pt x="112890" y="36536"/>
                    <a:pt x="113863" y="36688"/>
                  </a:cubicBezTo>
                  <a:cubicBezTo>
                    <a:pt x="114562" y="36779"/>
                    <a:pt x="115261" y="36597"/>
                    <a:pt x="115960" y="36718"/>
                  </a:cubicBezTo>
                  <a:cubicBezTo>
                    <a:pt x="116811" y="36840"/>
                    <a:pt x="117450" y="37478"/>
                    <a:pt x="117845" y="38177"/>
                  </a:cubicBezTo>
                  <a:cubicBezTo>
                    <a:pt x="118392" y="39089"/>
                    <a:pt x="118787" y="40153"/>
                    <a:pt x="119182" y="41126"/>
                  </a:cubicBezTo>
                  <a:cubicBezTo>
                    <a:pt x="119638" y="42129"/>
                    <a:pt x="119395" y="42949"/>
                    <a:pt x="118392" y="43466"/>
                  </a:cubicBezTo>
                  <a:cubicBezTo>
                    <a:pt x="116811" y="44317"/>
                    <a:pt x="114805" y="43831"/>
                    <a:pt x="113134" y="43770"/>
                  </a:cubicBezTo>
                  <a:cubicBezTo>
                    <a:pt x="109364" y="43648"/>
                    <a:pt x="105626" y="43436"/>
                    <a:pt x="101887" y="43679"/>
                  </a:cubicBezTo>
                  <a:cubicBezTo>
                    <a:pt x="96629" y="44013"/>
                    <a:pt x="91431" y="44530"/>
                    <a:pt x="86173" y="44530"/>
                  </a:cubicBezTo>
                  <a:cubicBezTo>
                    <a:pt x="79729" y="44530"/>
                    <a:pt x="73376" y="44013"/>
                    <a:pt x="66993" y="43284"/>
                  </a:cubicBezTo>
                  <a:cubicBezTo>
                    <a:pt x="61947" y="42676"/>
                    <a:pt x="56962" y="41430"/>
                    <a:pt x="52038" y="40214"/>
                  </a:cubicBezTo>
                  <a:cubicBezTo>
                    <a:pt x="47965" y="39211"/>
                    <a:pt x="43771" y="39180"/>
                    <a:pt x="39606" y="38876"/>
                  </a:cubicBezTo>
                  <a:cubicBezTo>
                    <a:pt x="35928" y="38633"/>
                    <a:pt x="32281" y="38025"/>
                    <a:pt x="28634" y="37752"/>
                  </a:cubicBezTo>
                  <a:cubicBezTo>
                    <a:pt x="25351" y="37478"/>
                    <a:pt x="22098" y="36901"/>
                    <a:pt x="18816" y="36718"/>
                  </a:cubicBezTo>
                  <a:cubicBezTo>
                    <a:pt x="15442" y="36505"/>
                    <a:pt x="12129" y="36597"/>
                    <a:pt x="8785" y="36992"/>
                  </a:cubicBezTo>
                  <a:cubicBezTo>
                    <a:pt x="7508" y="37144"/>
                    <a:pt x="6232" y="37417"/>
                    <a:pt x="4955" y="37630"/>
                  </a:cubicBezTo>
                  <a:cubicBezTo>
                    <a:pt x="3861" y="37873"/>
                    <a:pt x="2767" y="37964"/>
                    <a:pt x="1642" y="37995"/>
                  </a:cubicBezTo>
                  <a:cubicBezTo>
                    <a:pt x="1065" y="38086"/>
                    <a:pt x="517" y="38025"/>
                    <a:pt x="1" y="37843"/>
                  </a:cubicBezTo>
                  <a:cubicBezTo>
                    <a:pt x="2128" y="37144"/>
                    <a:pt x="4621" y="36657"/>
                    <a:pt x="6262" y="35077"/>
                  </a:cubicBezTo>
                  <a:cubicBezTo>
                    <a:pt x="7326" y="34074"/>
                    <a:pt x="7782" y="32949"/>
                    <a:pt x="8086" y="31581"/>
                  </a:cubicBezTo>
                  <a:cubicBezTo>
                    <a:pt x="8177" y="31247"/>
                    <a:pt x="8360" y="31004"/>
                    <a:pt x="8572" y="30730"/>
                  </a:cubicBezTo>
                  <a:cubicBezTo>
                    <a:pt x="9332" y="29849"/>
                    <a:pt x="9910" y="28907"/>
                    <a:pt x="10487" y="27873"/>
                  </a:cubicBezTo>
                  <a:cubicBezTo>
                    <a:pt x="10852" y="27296"/>
                    <a:pt x="11126" y="26749"/>
                    <a:pt x="11308" y="26080"/>
                  </a:cubicBezTo>
                  <a:cubicBezTo>
                    <a:pt x="11521" y="25320"/>
                    <a:pt x="11582" y="24560"/>
                    <a:pt x="11885" y="23831"/>
                  </a:cubicBezTo>
                  <a:cubicBezTo>
                    <a:pt x="12007" y="23496"/>
                    <a:pt x="12159" y="23071"/>
                    <a:pt x="12433" y="22827"/>
                  </a:cubicBezTo>
                  <a:cubicBezTo>
                    <a:pt x="12828" y="22463"/>
                    <a:pt x="13588" y="22341"/>
                    <a:pt x="14074" y="22068"/>
                  </a:cubicBezTo>
                  <a:cubicBezTo>
                    <a:pt x="14591" y="21794"/>
                    <a:pt x="15107" y="21460"/>
                    <a:pt x="15503" y="21034"/>
                  </a:cubicBezTo>
                  <a:cubicBezTo>
                    <a:pt x="16202" y="20305"/>
                    <a:pt x="16384" y="19514"/>
                    <a:pt x="16658" y="18572"/>
                  </a:cubicBezTo>
                  <a:cubicBezTo>
                    <a:pt x="17266" y="16323"/>
                    <a:pt x="18481" y="14256"/>
                    <a:pt x="20275" y="12736"/>
                  </a:cubicBezTo>
                  <a:cubicBezTo>
                    <a:pt x="21095" y="12037"/>
                    <a:pt x="22007" y="11520"/>
                    <a:pt x="23071" y="11308"/>
                  </a:cubicBezTo>
                  <a:cubicBezTo>
                    <a:pt x="24408" y="11064"/>
                    <a:pt x="25959" y="10973"/>
                    <a:pt x="27326" y="10912"/>
                  </a:cubicBezTo>
                  <a:cubicBezTo>
                    <a:pt x="31248" y="10730"/>
                    <a:pt x="34409" y="13648"/>
                    <a:pt x="38269" y="13891"/>
                  </a:cubicBezTo>
                  <a:cubicBezTo>
                    <a:pt x="39090" y="13952"/>
                    <a:pt x="40457" y="13830"/>
                    <a:pt x="40670" y="12888"/>
                  </a:cubicBezTo>
                  <a:cubicBezTo>
                    <a:pt x="40822" y="12341"/>
                    <a:pt x="40761" y="11794"/>
                    <a:pt x="40913" y="11277"/>
                  </a:cubicBezTo>
                  <a:cubicBezTo>
                    <a:pt x="41157" y="10456"/>
                    <a:pt x="41673" y="9940"/>
                    <a:pt x="42251" y="9362"/>
                  </a:cubicBezTo>
                  <a:cubicBezTo>
                    <a:pt x="43011" y="8633"/>
                    <a:pt x="43801" y="8025"/>
                    <a:pt x="44622" y="7417"/>
                  </a:cubicBezTo>
                  <a:cubicBezTo>
                    <a:pt x="45230" y="6931"/>
                    <a:pt x="45807" y="6383"/>
                    <a:pt x="46445" y="5958"/>
                  </a:cubicBezTo>
                  <a:cubicBezTo>
                    <a:pt x="46871" y="5684"/>
                    <a:pt x="47236" y="5411"/>
                    <a:pt x="47570" y="4985"/>
                  </a:cubicBezTo>
                  <a:cubicBezTo>
                    <a:pt x="48056" y="4347"/>
                    <a:pt x="48421" y="3982"/>
                    <a:pt x="49120" y="3587"/>
                  </a:cubicBezTo>
                  <a:cubicBezTo>
                    <a:pt x="49637" y="3314"/>
                    <a:pt x="50123" y="2979"/>
                    <a:pt x="50762" y="3101"/>
                  </a:cubicBezTo>
                  <a:cubicBezTo>
                    <a:pt x="51339" y="3192"/>
                    <a:pt x="51704" y="3617"/>
                    <a:pt x="52160" y="3952"/>
                  </a:cubicBezTo>
                  <a:cubicBezTo>
                    <a:pt x="52980" y="4529"/>
                    <a:pt x="53771" y="3800"/>
                    <a:pt x="54622" y="3557"/>
                  </a:cubicBezTo>
                  <a:cubicBezTo>
                    <a:pt x="55230" y="3374"/>
                    <a:pt x="55777" y="3344"/>
                    <a:pt x="56385" y="3131"/>
                  </a:cubicBezTo>
                  <a:cubicBezTo>
                    <a:pt x="56841" y="2979"/>
                    <a:pt x="57327" y="2979"/>
                    <a:pt x="57753" y="2766"/>
                  </a:cubicBezTo>
                  <a:cubicBezTo>
                    <a:pt x="58117" y="2584"/>
                    <a:pt x="58300" y="2280"/>
                    <a:pt x="58664" y="2128"/>
                  </a:cubicBezTo>
                  <a:cubicBezTo>
                    <a:pt x="58816" y="2067"/>
                    <a:pt x="58968" y="2098"/>
                    <a:pt x="59120" y="2007"/>
                  </a:cubicBezTo>
                  <a:cubicBezTo>
                    <a:pt x="59303" y="1855"/>
                    <a:pt x="59364" y="1581"/>
                    <a:pt x="59485" y="1368"/>
                  </a:cubicBezTo>
                  <a:cubicBezTo>
                    <a:pt x="59728" y="1034"/>
                    <a:pt x="60154" y="912"/>
                    <a:pt x="60610" y="791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8637150" y="1017718"/>
              <a:ext cx="2271346" cy="845402"/>
            </a:xfrm>
            <a:custGeom>
              <a:avLst/>
              <a:gdLst/>
              <a:ahLst/>
              <a:cxnLst/>
              <a:rect l="l" t="t" r="r" b="b"/>
              <a:pathLst>
                <a:path w="119639" h="44530" extrusionOk="0">
                  <a:moveTo>
                    <a:pt x="60610" y="791"/>
                  </a:moveTo>
                  <a:cubicBezTo>
                    <a:pt x="60853" y="730"/>
                    <a:pt x="61066" y="669"/>
                    <a:pt x="61278" y="578"/>
                  </a:cubicBezTo>
                  <a:cubicBezTo>
                    <a:pt x="62099" y="152"/>
                    <a:pt x="63011" y="0"/>
                    <a:pt x="63953" y="92"/>
                  </a:cubicBezTo>
                  <a:cubicBezTo>
                    <a:pt x="66932" y="365"/>
                    <a:pt x="69333" y="1915"/>
                    <a:pt x="71735" y="3648"/>
                  </a:cubicBezTo>
                  <a:cubicBezTo>
                    <a:pt x="73498" y="4955"/>
                    <a:pt x="74774" y="7022"/>
                    <a:pt x="75352" y="9119"/>
                  </a:cubicBezTo>
                  <a:cubicBezTo>
                    <a:pt x="75686" y="10426"/>
                    <a:pt x="75777" y="11824"/>
                    <a:pt x="75868" y="13192"/>
                  </a:cubicBezTo>
                  <a:cubicBezTo>
                    <a:pt x="75899" y="13830"/>
                    <a:pt x="75716" y="14408"/>
                    <a:pt x="75686" y="15077"/>
                  </a:cubicBezTo>
                  <a:cubicBezTo>
                    <a:pt x="75686" y="15593"/>
                    <a:pt x="75716" y="16110"/>
                    <a:pt x="75716" y="16627"/>
                  </a:cubicBezTo>
                  <a:cubicBezTo>
                    <a:pt x="75716" y="17660"/>
                    <a:pt x="75656" y="18694"/>
                    <a:pt x="75716" y="19727"/>
                  </a:cubicBezTo>
                  <a:cubicBezTo>
                    <a:pt x="75747" y="20517"/>
                    <a:pt x="75808" y="21429"/>
                    <a:pt x="76385" y="22037"/>
                  </a:cubicBezTo>
                  <a:cubicBezTo>
                    <a:pt x="76750" y="22372"/>
                    <a:pt x="77115" y="22827"/>
                    <a:pt x="77510" y="23131"/>
                  </a:cubicBezTo>
                  <a:cubicBezTo>
                    <a:pt x="78118" y="23527"/>
                    <a:pt x="78938" y="23831"/>
                    <a:pt x="79607" y="24195"/>
                  </a:cubicBezTo>
                  <a:cubicBezTo>
                    <a:pt x="80549" y="24682"/>
                    <a:pt x="81735" y="25107"/>
                    <a:pt x="82799" y="25138"/>
                  </a:cubicBezTo>
                  <a:cubicBezTo>
                    <a:pt x="83619" y="25198"/>
                    <a:pt x="83893" y="24834"/>
                    <a:pt x="84501" y="24378"/>
                  </a:cubicBezTo>
                  <a:cubicBezTo>
                    <a:pt x="85170" y="23831"/>
                    <a:pt x="85656" y="23709"/>
                    <a:pt x="86537" y="23831"/>
                  </a:cubicBezTo>
                  <a:cubicBezTo>
                    <a:pt x="87601" y="24013"/>
                    <a:pt x="88604" y="24195"/>
                    <a:pt x="89607" y="23618"/>
                  </a:cubicBezTo>
                  <a:cubicBezTo>
                    <a:pt x="90154" y="23283"/>
                    <a:pt x="90519" y="22797"/>
                    <a:pt x="91097" y="22463"/>
                  </a:cubicBezTo>
                  <a:cubicBezTo>
                    <a:pt x="91826" y="22068"/>
                    <a:pt x="92556" y="21733"/>
                    <a:pt x="93376" y="21551"/>
                  </a:cubicBezTo>
                  <a:cubicBezTo>
                    <a:pt x="94319" y="21399"/>
                    <a:pt x="95656" y="20821"/>
                    <a:pt x="96598" y="21217"/>
                  </a:cubicBezTo>
                  <a:cubicBezTo>
                    <a:pt x="97693" y="21642"/>
                    <a:pt x="98604" y="22554"/>
                    <a:pt x="99577" y="23223"/>
                  </a:cubicBezTo>
                  <a:cubicBezTo>
                    <a:pt x="102404" y="25229"/>
                    <a:pt x="101249" y="29180"/>
                    <a:pt x="102191" y="32007"/>
                  </a:cubicBezTo>
                  <a:cubicBezTo>
                    <a:pt x="102525" y="32949"/>
                    <a:pt x="103316" y="33496"/>
                    <a:pt x="104076" y="34074"/>
                  </a:cubicBezTo>
                  <a:cubicBezTo>
                    <a:pt x="105170" y="34925"/>
                    <a:pt x="106447" y="35776"/>
                    <a:pt x="107754" y="36323"/>
                  </a:cubicBezTo>
                  <a:cubicBezTo>
                    <a:pt x="108757" y="36749"/>
                    <a:pt x="109972" y="36536"/>
                    <a:pt x="111006" y="36536"/>
                  </a:cubicBezTo>
                  <a:cubicBezTo>
                    <a:pt x="112009" y="36536"/>
                    <a:pt x="112890" y="36536"/>
                    <a:pt x="113863" y="36688"/>
                  </a:cubicBezTo>
                  <a:cubicBezTo>
                    <a:pt x="114562" y="36779"/>
                    <a:pt x="115261" y="36597"/>
                    <a:pt x="115960" y="36718"/>
                  </a:cubicBezTo>
                  <a:cubicBezTo>
                    <a:pt x="116811" y="36840"/>
                    <a:pt x="117450" y="37478"/>
                    <a:pt x="117845" y="38177"/>
                  </a:cubicBezTo>
                  <a:cubicBezTo>
                    <a:pt x="118392" y="39089"/>
                    <a:pt x="118787" y="40153"/>
                    <a:pt x="119182" y="41126"/>
                  </a:cubicBezTo>
                  <a:cubicBezTo>
                    <a:pt x="119638" y="42129"/>
                    <a:pt x="119395" y="42949"/>
                    <a:pt x="118392" y="43466"/>
                  </a:cubicBezTo>
                  <a:cubicBezTo>
                    <a:pt x="116811" y="44317"/>
                    <a:pt x="114805" y="43831"/>
                    <a:pt x="113134" y="43770"/>
                  </a:cubicBezTo>
                  <a:cubicBezTo>
                    <a:pt x="109364" y="43648"/>
                    <a:pt x="105626" y="43436"/>
                    <a:pt x="101887" y="43679"/>
                  </a:cubicBezTo>
                  <a:cubicBezTo>
                    <a:pt x="96629" y="44013"/>
                    <a:pt x="91431" y="44530"/>
                    <a:pt x="86173" y="44530"/>
                  </a:cubicBezTo>
                  <a:cubicBezTo>
                    <a:pt x="79729" y="44530"/>
                    <a:pt x="73376" y="44013"/>
                    <a:pt x="66993" y="43284"/>
                  </a:cubicBezTo>
                  <a:cubicBezTo>
                    <a:pt x="61947" y="42676"/>
                    <a:pt x="56962" y="41430"/>
                    <a:pt x="52038" y="40214"/>
                  </a:cubicBezTo>
                  <a:cubicBezTo>
                    <a:pt x="47965" y="39211"/>
                    <a:pt x="43771" y="39180"/>
                    <a:pt x="39606" y="38876"/>
                  </a:cubicBezTo>
                  <a:cubicBezTo>
                    <a:pt x="35928" y="38633"/>
                    <a:pt x="32281" y="38025"/>
                    <a:pt x="28634" y="37752"/>
                  </a:cubicBezTo>
                  <a:cubicBezTo>
                    <a:pt x="25351" y="37478"/>
                    <a:pt x="22098" y="36901"/>
                    <a:pt x="18816" y="36718"/>
                  </a:cubicBezTo>
                  <a:cubicBezTo>
                    <a:pt x="15442" y="36505"/>
                    <a:pt x="12129" y="36597"/>
                    <a:pt x="8785" y="36992"/>
                  </a:cubicBezTo>
                  <a:cubicBezTo>
                    <a:pt x="7508" y="37144"/>
                    <a:pt x="6232" y="37417"/>
                    <a:pt x="4955" y="37630"/>
                  </a:cubicBezTo>
                  <a:cubicBezTo>
                    <a:pt x="3861" y="37873"/>
                    <a:pt x="2767" y="37964"/>
                    <a:pt x="1642" y="37995"/>
                  </a:cubicBezTo>
                  <a:cubicBezTo>
                    <a:pt x="1065" y="38086"/>
                    <a:pt x="517" y="38025"/>
                    <a:pt x="1" y="37843"/>
                  </a:cubicBezTo>
                  <a:cubicBezTo>
                    <a:pt x="2128" y="37144"/>
                    <a:pt x="4621" y="36657"/>
                    <a:pt x="6262" y="35077"/>
                  </a:cubicBezTo>
                  <a:cubicBezTo>
                    <a:pt x="7326" y="34074"/>
                    <a:pt x="7782" y="32949"/>
                    <a:pt x="8086" y="31581"/>
                  </a:cubicBezTo>
                  <a:cubicBezTo>
                    <a:pt x="8177" y="31247"/>
                    <a:pt x="8360" y="31004"/>
                    <a:pt x="8572" y="30730"/>
                  </a:cubicBezTo>
                  <a:cubicBezTo>
                    <a:pt x="9332" y="29849"/>
                    <a:pt x="9910" y="28907"/>
                    <a:pt x="10487" y="27873"/>
                  </a:cubicBezTo>
                  <a:cubicBezTo>
                    <a:pt x="10852" y="27296"/>
                    <a:pt x="11126" y="26749"/>
                    <a:pt x="11308" y="26080"/>
                  </a:cubicBezTo>
                  <a:cubicBezTo>
                    <a:pt x="11521" y="25320"/>
                    <a:pt x="11582" y="24560"/>
                    <a:pt x="11885" y="23831"/>
                  </a:cubicBezTo>
                  <a:cubicBezTo>
                    <a:pt x="12007" y="23496"/>
                    <a:pt x="12159" y="23071"/>
                    <a:pt x="12433" y="22827"/>
                  </a:cubicBezTo>
                  <a:cubicBezTo>
                    <a:pt x="12828" y="22463"/>
                    <a:pt x="13588" y="22341"/>
                    <a:pt x="14074" y="22068"/>
                  </a:cubicBezTo>
                  <a:cubicBezTo>
                    <a:pt x="14591" y="21794"/>
                    <a:pt x="15107" y="21460"/>
                    <a:pt x="15503" y="21034"/>
                  </a:cubicBezTo>
                  <a:cubicBezTo>
                    <a:pt x="16202" y="20305"/>
                    <a:pt x="16384" y="19514"/>
                    <a:pt x="16658" y="18572"/>
                  </a:cubicBezTo>
                  <a:cubicBezTo>
                    <a:pt x="17266" y="16323"/>
                    <a:pt x="18481" y="14256"/>
                    <a:pt x="20275" y="12736"/>
                  </a:cubicBezTo>
                  <a:cubicBezTo>
                    <a:pt x="21095" y="12037"/>
                    <a:pt x="22007" y="11520"/>
                    <a:pt x="23071" y="11308"/>
                  </a:cubicBezTo>
                  <a:cubicBezTo>
                    <a:pt x="24408" y="11064"/>
                    <a:pt x="25959" y="10973"/>
                    <a:pt x="27326" y="10912"/>
                  </a:cubicBezTo>
                  <a:cubicBezTo>
                    <a:pt x="31248" y="10730"/>
                    <a:pt x="34409" y="13648"/>
                    <a:pt x="38269" y="13891"/>
                  </a:cubicBezTo>
                  <a:cubicBezTo>
                    <a:pt x="39090" y="13952"/>
                    <a:pt x="40457" y="13830"/>
                    <a:pt x="40670" y="12888"/>
                  </a:cubicBezTo>
                  <a:cubicBezTo>
                    <a:pt x="40822" y="12341"/>
                    <a:pt x="40761" y="11794"/>
                    <a:pt x="40913" y="11277"/>
                  </a:cubicBezTo>
                  <a:cubicBezTo>
                    <a:pt x="41157" y="10456"/>
                    <a:pt x="41673" y="9940"/>
                    <a:pt x="42251" y="9362"/>
                  </a:cubicBezTo>
                  <a:cubicBezTo>
                    <a:pt x="43011" y="8633"/>
                    <a:pt x="43801" y="8025"/>
                    <a:pt x="44622" y="7417"/>
                  </a:cubicBezTo>
                  <a:cubicBezTo>
                    <a:pt x="45230" y="6931"/>
                    <a:pt x="45807" y="6383"/>
                    <a:pt x="46445" y="5958"/>
                  </a:cubicBezTo>
                  <a:cubicBezTo>
                    <a:pt x="46871" y="5684"/>
                    <a:pt x="47236" y="5411"/>
                    <a:pt x="47570" y="4985"/>
                  </a:cubicBezTo>
                  <a:cubicBezTo>
                    <a:pt x="48056" y="4347"/>
                    <a:pt x="48421" y="3982"/>
                    <a:pt x="49120" y="3587"/>
                  </a:cubicBezTo>
                  <a:cubicBezTo>
                    <a:pt x="49637" y="3314"/>
                    <a:pt x="50123" y="2979"/>
                    <a:pt x="50762" y="3101"/>
                  </a:cubicBezTo>
                  <a:cubicBezTo>
                    <a:pt x="51339" y="3192"/>
                    <a:pt x="51704" y="3617"/>
                    <a:pt x="52160" y="3952"/>
                  </a:cubicBezTo>
                  <a:cubicBezTo>
                    <a:pt x="52980" y="4529"/>
                    <a:pt x="53771" y="3800"/>
                    <a:pt x="54622" y="3557"/>
                  </a:cubicBezTo>
                  <a:cubicBezTo>
                    <a:pt x="55230" y="3374"/>
                    <a:pt x="55777" y="3344"/>
                    <a:pt x="56385" y="3131"/>
                  </a:cubicBezTo>
                  <a:cubicBezTo>
                    <a:pt x="56841" y="2979"/>
                    <a:pt x="57327" y="2979"/>
                    <a:pt x="57753" y="2766"/>
                  </a:cubicBezTo>
                  <a:cubicBezTo>
                    <a:pt x="58117" y="2584"/>
                    <a:pt x="58300" y="2280"/>
                    <a:pt x="58664" y="2128"/>
                  </a:cubicBezTo>
                  <a:cubicBezTo>
                    <a:pt x="58816" y="2067"/>
                    <a:pt x="58968" y="2098"/>
                    <a:pt x="59120" y="2007"/>
                  </a:cubicBezTo>
                  <a:cubicBezTo>
                    <a:pt x="59303" y="1855"/>
                    <a:pt x="59364" y="1581"/>
                    <a:pt x="59485" y="1368"/>
                  </a:cubicBezTo>
                  <a:cubicBezTo>
                    <a:pt x="59728" y="1034"/>
                    <a:pt x="60154" y="912"/>
                    <a:pt x="60610" y="791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8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1"/>
          <p:cNvSpPr txBox="1">
            <a:spLocks noGrp="1"/>
          </p:cNvSpPr>
          <p:nvPr>
            <p:ph type="title" hasCustomPrompt="1"/>
          </p:nvPr>
        </p:nvSpPr>
        <p:spPr>
          <a:xfrm>
            <a:off x="2223600" y="670225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9" name="Google Shape;259;p31"/>
          <p:cNvSpPr txBox="1">
            <a:spLocks noGrp="1"/>
          </p:cNvSpPr>
          <p:nvPr>
            <p:ph type="subTitle" idx="1"/>
          </p:nvPr>
        </p:nvSpPr>
        <p:spPr>
          <a:xfrm>
            <a:off x="2223600" y="1275826"/>
            <a:ext cx="4696800" cy="37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31"/>
          <p:cNvSpPr txBox="1">
            <a:spLocks noGrp="1"/>
          </p:cNvSpPr>
          <p:nvPr>
            <p:ph type="title" idx="2" hasCustomPrompt="1"/>
          </p:nvPr>
        </p:nvSpPr>
        <p:spPr>
          <a:xfrm>
            <a:off x="2223600" y="1967931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31"/>
          <p:cNvSpPr txBox="1">
            <a:spLocks noGrp="1"/>
          </p:cNvSpPr>
          <p:nvPr>
            <p:ph type="subTitle" idx="3"/>
          </p:nvPr>
        </p:nvSpPr>
        <p:spPr>
          <a:xfrm>
            <a:off x="2223600" y="2576103"/>
            <a:ext cx="4696800" cy="37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31"/>
          <p:cNvSpPr txBox="1">
            <a:spLocks noGrp="1"/>
          </p:cNvSpPr>
          <p:nvPr>
            <p:ph type="title" idx="4" hasCustomPrompt="1"/>
          </p:nvPr>
        </p:nvSpPr>
        <p:spPr>
          <a:xfrm>
            <a:off x="2223600" y="3265638"/>
            <a:ext cx="4696800" cy="768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31"/>
          <p:cNvSpPr txBox="1">
            <a:spLocks noGrp="1"/>
          </p:cNvSpPr>
          <p:nvPr>
            <p:ph type="subTitle" idx="5"/>
          </p:nvPr>
        </p:nvSpPr>
        <p:spPr>
          <a:xfrm>
            <a:off x="2223600" y="3876381"/>
            <a:ext cx="4696800" cy="37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264" name="Google Shape;264;p31"/>
          <p:cNvGrpSpPr/>
          <p:nvPr/>
        </p:nvGrpSpPr>
        <p:grpSpPr>
          <a:xfrm flipH="1">
            <a:off x="-85034" y="4289171"/>
            <a:ext cx="9781627" cy="2056222"/>
            <a:chOff x="-466034" y="4289171"/>
            <a:chExt cx="9781627" cy="2056222"/>
          </a:xfrm>
        </p:grpSpPr>
        <p:sp>
          <p:nvSpPr>
            <p:cNvPr id="265" name="Google Shape;265;p31"/>
            <p:cNvSpPr/>
            <p:nvPr/>
          </p:nvSpPr>
          <p:spPr>
            <a:xfrm>
              <a:off x="95250" y="4533475"/>
              <a:ext cx="9048828" cy="1543538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1"/>
            <p:cNvSpPr/>
            <p:nvPr/>
          </p:nvSpPr>
          <p:spPr>
            <a:xfrm>
              <a:off x="-466034" y="4289171"/>
              <a:ext cx="5120325" cy="1337920"/>
            </a:xfrm>
            <a:custGeom>
              <a:avLst/>
              <a:gdLst/>
              <a:ahLst/>
              <a:cxnLst/>
              <a:rect l="l" t="t" r="r" b="b"/>
              <a:pathLst>
                <a:path w="180309" h="47114" extrusionOk="0">
                  <a:moveTo>
                    <a:pt x="2949" y="7387"/>
                  </a:moveTo>
                  <a:cubicBezTo>
                    <a:pt x="3648" y="6748"/>
                    <a:pt x="4773" y="6505"/>
                    <a:pt x="5654" y="6262"/>
                  </a:cubicBezTo>
                  <a:cubicBezTo>
                    <a:pt x="6840" y="5928"/>
                    <a:pt x="7904" y="5320"/>
                    <a:pt x="9059" y="4864"/>
                  </a:cubicBezTo>
                  <a:cubicBezTo>
                    <a:pt x="10427" y="4377"/>
                    <a:pt x="11794" y="3982"/>
                    <a:pt x="13071" y="3283"/>
                  </a:cubicBezTo>
                  <a:cubicBezTo>
                    <a:pt x="14165" y="2645"/>
                    <a:pt x="15351" y="2189"/>
                    <a:pt x="16506" y="1642"/>
                  </a:cubicBezTo>
                  <a:cubicBezTo>
                    <a:pt x="17448" y="1186"/>
                    <a:pt x="18329" y="639"/>
                    <a:pt x="19333" y="335"/>
                  </a:cubicBezTo>
                  <a:cubicBezTo>
                    <a:pt x="19667" y="213"/>
                    <a:pt x="20123" y="0"/>
                    <a:pt x="20488" y="31"/>
                  </a:cubicBezTo>
                  <a:cubicBezTo>
                    <a:pt x="20518" y="608"/>
                    <a:pt x="20700" y="821"/>
                    <a:pt x="21035" y="1277"/>
                  </a:cubicBezTo>
                  <a:cubicBezTo>
                    <a:pt x="22038" y="2523"/>
                    <a:pt x="22798" y="3800"/>
                    <a:pt x="24074" y="4773"/>
                  </a:cubicBezTo>
                  <a:cubicBezTo>
                    <a:pt x="25716" y="6019"/>
                    <a:pt x="27509" y="6961"/>
                    <a:pt x="29242" y="8055"/>
                  </a:cubicBezTo>
                  <a:cubicBezTo>
                    <a:pt x="30609" y="8906"/>
                    <a:pt x="32068" y="9605"/>
                    <a:pt x="33588" y="10183"/>
                  </a:cubicBezTo>
                  <a:cubicBezTo>
                    <a:pt x="34378" y="10517"/>
                    <a:pt x="35047" y="10882"/>
                    <a:pt x="35929" y="10852"/>
                  </a:cubicBezTo>
                  <a:cubicBezTo>
                    <a:pt x="36840" y="10821"/>
                    <a:pt x="37813" y="10608"/>
                    <a:pt x="38695" y="10426"/>
                  </a:cubicBezTo>
                  <a:cubicBezTo>
                    <a:pt x="39090" y="10335"/>
                    <a:pt x="40002" y="9970"/>
                    <a:pt x="40397" y="10122"/>
                  </a:cubicBezTo>
                  <a:cubicBezTo>
                    <a:pt x="40701" y="10244"/>
                    <a:pt x="41126" y="10821"/>
                    <a:pt x="41369" y="11034"/>
                  </a:cubicBezTo>
                  <a:cubicBezTo>
                    <a:pt x="43224" y="12645"/>
                    <a:pt x="45594" y="13861"/>
                    <a:pt x="47904" y="14651"/>
                  </a:cubicBezTo>
                  <a:cubicBezTo>
                    <a:pt x="50184" y="15472"/>
                    <a:pt x="52889" y="15289"/>
                    <a:pt x="55260" y="15229"/>
                  </a:cubicBezTo>
                  <a:cubicBezTo>
                    <a:pt x="58269" y="15137"/>
                    <a:pt x="61187" y="14226"/>
                    <a:pt x="64166" y="14074"/>
                  </a:cubicBezTo>
                  <a:cubicBezTo>
                    <a:pt x="64622" y="14074"/>
                    <a:pt x="65078" y="13922"/>
                    <a:pt x="65534" y="13830"/>
                  </a:cubicBezTo>
                  <a:cubicBezTo>
                    <a:pt x="66020" y="13739"/>
                    <a:pt x="66537" y="13770"/>
                    <a:pt x="67023" y="13678"/>
                  </a:cubicBezTo>
                  <a:cubicBezTo>
                    <a:pt x="67631" y="13587"/>
                    <a:pt x="68270" y="13374"/>
                    <a:pt x="68908" y="13526"/>
                  </a:cubicBezTo>
                  <a:cubicBezTo>
                    <a:pt x="68938" y="14286"/>
                    <a:pt x="70093" y="15289"/>
                    <a:pt x="70640" y="15685"/>
                  </a:cubicBezTo>
                  <a:cubicBezTo>
                    <a:pt x="71522" y="16384"/>
                    <a:pt x="72495" y="16992"/>
                    <a:pt x="73406" y="17630"/>
                  </a:cubicBezTo>
                  <a:cubicBezTo>
                    <a:pt x="74470" y="18359"/>
                    <a:pt x="75382" y="19241"/>
                    <a:pt x="76324" y="20122"/>
                  </a:cubicBezTo>
                  <a:cubicBezTo>
                    <a:pt x="77935" y="21642"/>
                    <a:pt x="79972" y="22736"/>
                    <a:pt x="82100" y="23405"/>
                  </a:cubicBezTo>
                  <a:cubicBezTo>
                    <a:pt x="83042" y="23709"/>
                    <a:pt x="83954" y="23679"/>
                    <a:pt x="84926" y="23800"/>
                  </a:cubicBezTo>
                  <a:cubicBezTo>
                    <a:pt x="85686" y="23922"/>
                    <a:pt x="86477" y="24043"/>
                    <a:pt x="87237" y="24135"/>
                  </a:cubicBezTo>
                  <a:cubicBezTo>
                    <a:pt x="87692" y="24165"/>
                    <a:pt x="88118" y="24165"/>
                    <a:pt x="88574" y="24104"/>
                  </a:cubicBezTo>
                  <a:cubicBezTo>
                    <a:pt x="88939" y="24043"/>
                    <a:pt x="89273" y="23891"/>
                    <a:pt x="89668" y="23952"/>
                  </a:cubicBezTo>
                  <a:cubicBezTo>
                    <a:pt x="90094" y="24043"/>
                    <a:pt x="89820" y="23983"/>
                    <a:pt x="90063" y="24286"/>
                  </a:cubicBezTo>
                  <a:cubicBezTo>
                    <a:pt x="90276" y="24560"/>
                    <a:pt x="90793" y="24834"/>
                    <a:pt x="91066" y="24986"/>
                  </a:cubicBezTo>
                  <a:cubicBezTo>
                    <a:pt x="91735" y="25381"/>
                    <a:pt x="92586" y="25685"/>
                    <a:pt x="93285" y="25928"/>
                  </a:cubicBezTo>
                  <a:cubicBezTo>
                    <a:pt x="94410" y="26353"/>
                    <a:pt x="95474" y="26870"/>
                    <a:pt x="96568" y="27387"/>
                  </a:cubicBezTo>
                  <a:cubicBezTo>
                    <a:pt x="99000" y="28572"/>
                    <a:pt x="101644" y="29484"/>
                    <a:pt x="104319" y="30031"/>
                  </a:cubicBezTo>
                  <a:cubicBezTo>
                    <a:pt x="106903" y="30578"/>
                    <a:pt x="109395" y="30882"/>
                    <a:pt x="112070" y="30791"/>
                  </a:cubicBezTo>
                  <a:cubicBezTo>
                    <a:pt x="113529" y="30730"/>
                    <a:pt x="115018" y="30426"/>
                    <a:pt x="116447" y="30122"/>
                  </a:cubicBezTo>
                  <a:cubicBezTo>
                    <a:pt x="117875" y="29788"/>
                    <a:pt x="119182" y="29180"/>
                    <a:pt x="120611" y="28876"/>
                  </a:cubicBezTo>
                  <a:cubicBezTo>
                    <a:pt x="121492" y="28694"/>
                    <a:pt x="122313" y="28694"/>
                    <a:pt x="123195" y="28967"/>
                  </a:cubicBezTo>
                  <a:cubicBezTo>
                    <a:pt x="123499" y="29089"/>
                    <a:pt x="123833" y="29271"/>
                    <a:pt x="124137" y="29393"/>
                  </a:cubicBezTo>
                  <a:cubicBezTo>
                    <a:pt x="125231" y="29879"/>
                    <a:pt x="126325" y="30214"/>
                    <a:pt x="127480" y="30578"/>
                  </a:cubicBezTo>
                  <a:cubicBezTo>
                    <a:pt x="129122" y="31125"/>
                    <a:pt x="130763" y="31490"/>
                    <a:pt x="132465" y="31916"/>
                  </a:cubicBezTo>
                  <a:cubicBezTo>
                    <a:pt x="134593" y="32463"/>
                    <a:pt x="136721" y="33162"/>
                    <a:pt x="138879" y="33618"/>
                  </a:cubicBezTo>
                  <a:cubicBezTo>
                    <a:pt x="142587" y="34347"/>
                    <a:pt x="146235" y="35290"/>
                    <a:pt x="149973" y="35685"/>
                  </a:cubicBezTo>
                  <a:cubicBezTo>
                    <a:pt x="153134" y="36019"/>
                    <a:pt x="156326" y="35928"/>
                    <a:pt x="159487" y="35928"/>
                  </a:cubicBezTo>
                  <a:cubicBezTo>
                    <a:pt x="160825" y="35928"/>
                    <a:pt x="162192" y="35989"/>
                    <a:pt x="163560" y="35928"/>
                  </a:cubicBezTo>
                  <a:cubicBezTo>
                    <a:pt x="164502" y="35898"/>
                    <a:pt x="165414" y="35715"/>
                    <a:pt x="166387" y="35715"/>
                  </a:cubicBezTo>
                  <a:cubicBezTo>
                    <a:pt x="167268" y="35746"/>
                    <a:pt x="167876" y="35867"/>
                    <a:pt x="168697" y="36202"/>
                  </a:cubicBezTo>
                  <a:cubicBezTo>
                    <a:pt x="169396" y="36475"/>
                    <a:pt x="170095" y="36749"/>
                    <a:pt x="170825" y="36901"/>
                  </a:cubicBezTo>
                  <a:cubicBezTo>
                    <a:pt x="171585" y="37083"/>
                    <a:pt x="172223" y="37478"/>
                    <a:pt x="172952" y="37721"/>
                  </a:cubicBezTo>
                  <a:cubicBezTo>
                    <a:pt x="174229" y="38116"/>
                    <a:pt x="175536" y="38420"/>
                    <a:pt x="176843" y="38603"/>
                  </a:cubicBezTo>
                  <a:cubicBezTo>
                    <a:pt x="177269" y="38664"/>
                    <a:pt x="180308" y="39241"/>
                    <a:pt x="180065" y="39667"/>
                  </a:cubicBezTo>
                  <a:cubicBezTo>
                    <a:pt x="179001" y="39971"/>
                    <a:pt x="177877" y="40123"/>
                    <a:pt x="176782" y="40335"/>
                  </a:cubicBezTo>
                  <a:cubicBezTo>
                    <a:pt x="174229" y="40822"/>
                    <a:pt x="171706" y="41369"/>
                    <a:pt x="169123" y="41825"/>
                  </a:cubicBezTo>
                  <a:cubicBezTo>
                    <a:pt x="165718" y="42402"/>
                    <a:pt x="162314" y="42737"/>
                    <a:pt x="158849" y="42949"/>
                  </a:cubicBezTo>
                  <a:cubicBezTo>
                    <a:pt x="150612" y="43466"/>
                    <a:pt x="142344" y="43588"/>
                    <a:pt x="134107" y="43800"/>
                  </a:cubicBezTo>
                  <a:cubicBezTo>
                    <a:pt x="127936" y="43952"/>
                    <a:pt x="121766" y="44074"/>
                    <a:pt x="115626" y="44439"/>
                  </a:cubicBezTo>
                  <a:cubicBezTo>
                    <a:pt x="111036" y="44712"/>
                    <a:pt x="106477" y="45077"/>
                    <a:pt x="101918" y="45411"/>
                  </a:cubicBezTo>
                  <a:cubicBezTo>
                    <a:pt x="92161" y="46141"/>
                    <a:pt x="82373" y="46749"/>
                    <a:pt x="72586" y="46992"/>
                  </a:cubicBezTo>
                  <a:cubicBezTo>
                    <a:pt x="67935" y="47114"/>
                    <a:pt x="63315" y="47053"/>
                    <a:pt x="58665" y="46810"/>
                  </a:cubicBezTo>
                  <a:cubicBezTo>
                    <a:pt x="53801" y="46566"/>
                    <a:pt x="48999" y="45928"/>
                    <a:pt x="44196" y="45259"/>
                  </a:cubicBezTo>
                  <a:cubicBezTo>
                    <a:pt x="37661" y="44348"/>
                    <a:pt x="31096" y="43740"/>
                    <a:pt x="24682" y="42372"/>
                  </a:cubicBezTo>
                  <a:cubicBezTo>
                    <a:pt x="22129" y="41855"/>
                    <a:pt x="19636" y="41217"/>
                    <a:pt x="17174" y="40487"/>
                  </a:cubicBezTo>
                  <a:cubicBezTo>
                    <a:pt x="14652" y="39788"/>
                    <a:pt x="11946" y="39120"/>
                    <a:pt x="9697" y="37843"/>
                  </a:cubicBezTo>
                  <a:cubicBezTo>
                    <a:pt x="6901" y="36262"/>
                    <a:pt x="4074" y="34195"/>
                    <a:pt x="2554" y="31308"/>
                  </a:cubicBezTo>
                  <a:cubicBezTo>
                    <a:pt x="1460" y="29241"/>
                    <a:pt x="852" y="26931"/>
                    <a:pt x="396" y="24621"/>
                  </a:cubicBezTo>
                  <a:cubicBezTo>
                    <a:pt x="183" y="23618"/>
                    <a:pt x="1" y="22615"/>
                    <a:pt x="1" y="21581"/>
                  </a:cubicBezTo>
                  <a:cubicBezTo>
                    <a:pt x="1" y="20761"/>
                    <a:pt x="122" y="20001"/>
                    <a:pt x="244" y="19210"/>
                  </a:cubicBezTo>
                  <a:cubicBezTo>
                    <a:pt x="396" y="18207"/>
                    <a:pt x="609" y="17235"/>
                    <a:pt x="761" y="16262"/>
                  </a:cubicBezTo>
                  <a:cubicBezTo>
                    <a:pt x="913" y="15320"/>
                    <a:pt x="974" y="14378"/>
                    <a:pt x="1156" y="13466"/>
                  </a:cubicBezTo>
                  <a:cubicBezTo>
                    <a:pt x="1429" y="12098"/>
                    <a:pt x="2311" y="10882"/>
                    <a:pt x="2341" y="9453"/>
                  </a:cubicBezTo>
                  <a:cubicBezTo>
                    <a:pt x="2341" y="9180"/>
                    <a:pt x="2281" y="8876"/>
                    <a:pt x="2341" y="8572"/>
                  </a:cubicBezTo>
                  <a:cubicBezTo>
                    <a:pt x="2402" y="8055"/>
                    <a:pt x="2645" y="7690"/>
                    <a:pt x="2949" y="73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1"/>
            <p:cNvSpPr/>
            <p:nvPr/>
          </p:nvSpPr>
          <p:spPr>
            <a:xfrm>
              <a:off x="1162048" y="4499925"/>
              <a:ext cx="8153545" cy="1845468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6" name="Google Shape;276;p33"/>
          <p:cNvGrpSpPr/>
          <p:nvPr/>
        </p:nvGrpSpPr>
        <p:grpSpPr>
          <a:xfrm>
            <a:off x="-961097" y="4211625"/>
            <a:ext cx="10404997" cy="1710900"/>
            <a:chOff x="-961097" y="4211625"/>
            <a:chExt cx="10404997" cy="1710900"/>
          </a:xfrm>
        </p:grpSpPr>
        <p:sp>
          <p:nvSpPr>
            <p:cNvPr id="277" name="Google Shape;277;p33"/>
            <p:cNvSpPr/>
            <p:nvPr/>
          </p:nvSpPr>
          <p:spPr>
            <a:xfrm>
              <a:off x="3176278" y="4359748"/>
              <a:ext cx="3859072" cy="14043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 flipH="1">
              <a:off x="-961097" y="4211625"/>
              <a:ext cx="7976393" cy="1285904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 flipH="1">
              <a:off x="-396626" y="4359750"/>
              <a:ext cx="9840527" cy="1562775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33"/>
          <p:cNvGrpSpPr/>
          <p:nvPr/>
        </p:nvGrpSpPr>
        <p:grpSpPr>
          <a:xfrm>
            <a:off x="-961009" y="461530"/>
            <a:ext cx="12371808" cy="2782862"/>
            <a:chOff x="-961009" y="461530"/>
            <a:chExt cx="12371808" cy="2782862"/>
          </a:xfrm>
        </p:grpSpPr>
        <p:sp>
          <p:nvSpPr>
            <p:cNvPr id="281" name="Google Shape;281;p33"/>
            <p:cNvSpPr/>
            <p:nvPr/>
          </p:nvSpPr>
          <p:spPr>
            <a:xfrm>
              <a:off x="8281250" y="461530"/>
              <a:ext cx="3129549" cy="843365"/>
            </a:xfrm>
            <a:custGeom>
              <a:avLst/>
              <a:gdLst/>
              <a:ahLst/>
              <a:cxnLst/>
              <a:rect l="l" t="t" r="r" b="b"/>
              <a:pathLst>
                <a:path w="195811" h="52768" extrusionOk="0">
                  <a:moveTo>
                    <a:pt x="56172" y="15472"/>
                  </a:moveTo>
                  <a:cubicBezTo>
                    <a:pt x="56567" y="15168"/>
                    <a:pt x="56962" y="14864"/>
                    <a:pt x="57358" y="14560"/>
                  </a:cubicBezTo>
                  <a:cubicBezTo>
                    <a:pt x="58482" y="13649"/>
                    <a:pt x="59698" y="12828"/>
                    <a:pt x="60884" y="11977"/>
                  </a:cubicBezTo>
                  <a:cubicBezTo>
                    <a:pt x="61887" y="11278"/>
                    <a:pt x="62099" y="10548"/>
                    <a:pt x="62677" y="9515"/>
                  </a:cubicBezTo>
                  <a:cubicBezTo>
                    <a:pt x="62920" y="9059"/>
                    <a:pt x="63072" y="8755"/>
                    <a:pt x="63406" y="8420"/>
                  </a:cubicBezTo>
                  <a:cubicBezTo>
                    <a:pt x="63619" y="8208"/>
                    <a:pt x="63862" y="8056"/>
                    <a:pt x="64045" y="7843"/>
                  </a:cubicBezTo>
                  <a:cubicBezTo>
                    <a:pt x="64531" y="7265"/>
                    <a:pt x="64683" y="6475"/>
                    <a:pt x="65139" y="5898"/>
                  </a:cubicBezTo>
                  <a:cubicBezTo>
                    <a:pt x="65534" y="5381"/>
                    <a:pt x="65899" y="4986"/>
                    <a:pt x="66203" y="4408"/>
                  </a:cubicBezTo>
                  <a:cubicBezTo>
                    <a:pt x="67358" y="2463"/>
                    <a:pt x="69151" y="882"/>
                    <a:pt x="71400" y="457"/>
                  </a:cubicBezTo>
                  <a:cubicBezTo>
                    <a:pt x="73863" y="1"/>
                    <a:pt x="76051" y="1126"/>
                    <a:pt x="78513" y="1095"/>
                  </a:cubicBezTo>
                  <a:cubicBezTo>
                    <a:pt x="79546" y="1065"/>
                    <a:pt x="80550" y="1004"/>
                    <a:pt x="81553" y="1217"/>
                  </a:cubicBezTo>
                  <a:cubicBezTo>
                    <a:pt x="82738" y="1460"/>
                    <a:pt x="83954" y="2189"/>
                    <a:pt x="84987" y="2858"/>
                  </a:cubicBezTo>
                  <a:cubicBezTo>
                    <a:pt x="86173" y="3618"/>
                    <a:pt x="87662" y="4560"/>
                    <a:pt x="88270" y="5898"/>
                  </a:cubicBezTo>
                  <a:cubicBezTo>
                    <a:pt x="88939" y="7296"/>
                    <a:pt x="89273" y="9059"/>
                    <a:pt x="89425" y="10609"/>
                  </a:cubicBezTo>
                  <a:cubicBezTo>
                    <a:pt x="89607" y="12190"/>
                    <a:pt x="89911" y="13649"/>
                    <a:pt x="89911" y="15259"/>
                  </a:cubicBezTo>
                  <a:cubicBezTo>
                    <a:pt x="89911" y="15837"/>
                    <a:pt x="89911" y="16445"/>
                    <a:pt x="89911" y="17053"/>
                  </a:cubicBezTo>
                  <a:cubicBezTo>
                    <a:pt x="89911" y="17752"/>
                    <a:pt x="90063" y="17934"/>
                    <a:pt x="90367" y="18542"/>
                  </a:cubicBezTo>
                  <a:cubicBezTo>
                    <a:pt x="90732" y="19332"/>
                    <a:pt x="90732" y="20275"/>
                    <a:pt x="91431" y="20852"/>
                  </a:cubicBezTo>
                  <a:cubicBezTo>
                    <a:pt x="92252" y="21551"/>
                    <a:pt x="93468" y="21855"/>
                    <a:pt x="94532" y="21855"/>
                  </a:cubicBezTo>
                  <a:cubicBezTo>
                    <a:pt x="95200" y="21855"/>
                    <a:pt x="95687" y="21703"/>
                    <a:pt x="96325" y="21521"/>
                  </a:cubicBezTo>
                  <a:cubicBezTo>
                    <a:pt x="96872" y="21369"/>
                    <a:pt x="97024" y="21369"/>
                    <a:pt x="97510" y="21703"/>
                  </a:cubicBezTo>
                  <a:cubicBezTo>
                    <a:pt x="97936" y="22007"/>
                    <a:pt x="98270" y="22372"/>
                    <a:pt x="98635" y="22737"/>
                  </a:cubicBezTo>
                  <a:cubicBezTo>
                    <a:pt x="98939" y="23041"/>
                    <a:pt x="99395" y="23254"/>
                    <a:pt x="99608" y="23618"/>
                  </a:cubicBezTo>
                  <a:cubicBezTo>
                    <a:pt x="100094" y="24378"/>
                    <a:pt x="100033" y="25503"/>
                    <a:pt x="100033" y="26354"/>
                  </a:cubicBezTo>
                  <a:cubicBezTo>
                    <a:pt x="100064" y="27691"/>
                    <a:pt x="100823" y="28755"/>
                    <a:pt x="101523" y="29880"/>
                  </a:cubicBezTo>
                  <a:cubicBezTo>
                    <a:pt x="102070" y="30792"/>
                    <a:pt x="102009" y="31703"/>
                    <a:pt x="102282" y="32707"/>
                  </a:cubicBezTo>
                  <a:cubicBezTo>
                    <a:pt x="102586" y="33770"/>
                    <a:pt x="103103" y="34804"/>
                    <a:pt x="103833" y="35625"/>
                  </a:cubicBezTo>
                  <a:cubicBezTo>
                    <a:pt x="105140" y="37114"/>
                    <a:pt x="107146" y="36992"/>
                    <a:pt x="108666" y="38056"/>
                  </a:cubicBezTo>
                  <a:cubicBezTo>
                    <a:pt x="110155" y="39090"/>
                    <a:pt x="111888" y="39637"/>
                    <a:pt x="113711" y="39789"/>
                  </a:cubicBezTo>
                  <a:cubicBezTo>
                    <a:pt x="114806" y="39880"/>
                    <a:pt x="116143" y="39698"/>
                    <a:pt x="117268" y="39515"/>
                  </a:cubicBezTo>
                  <a:cubicBezTo>
                    <a:pt x="118301" y="39363"/>
                    <a:pt x="119304" y="38938"/>
                    <a:pt x="120125" y="38330"/>
                  </a:cubicBezTo>
                  <a:cubicBezTo>
                    <a:pt x="121766" y="37053"/>
                    <a:pt x="122648" y="35199"/>
                    <a:pt x="124623" y="34378"/>
                  </a:cubicBezTo>
                  <a:cubicBezTo>
                    <a:pt x="126265" y="33649"/>
                    <a:pt x="127906" y="32950"/>
                    <a:pt x="129426" y="31947"/>
                  </a:cubicBezTo>
                  <a:cubicBezTo>
                    <a:pt x="130095" y="31491"/>
                    <a:pt x="130733" y="30913"/>
                    <a:pt x="131462" y="30548"/>
                  </a:cubicBezTo>
                  <a:cubicBezTo>
                    <a:pt x="132070" y="30244"/>
                    <a:pt x="132830" y="30184"/>
                    <a:pt x="133468" y="30001"/>
                  </a:cubicBezTo>
                  <a:cubicBezTo>
                    <a:pt x="135201" y="29606"/>
                    <a:pt x="136721" y="28664"/>
                    <a:pt x="138423" y="28147"/>
                  </a:cubicBezTo>
                  <a:cubicBezTo>
                    <a:pt x="139274" y="27904"/>
                    <a:pt x="140186" y="27813"/>
                    <a:pt x="141067" y="27934"/>
                  </a:cubicBezTo>
                  <a:cubicBezTo>
                    <a:pt x="141979" y="28026"/>
                    <a:pt x="142405" y="28451"/>
                    <a:pt x="143074" y="29059"/>
                  </a:cubicBezTo>
                  <a:cubicBezTo>
                    <a:pt x="143560" y="29515"/>
                    <a:pt x="144046" y="29789"/>
                    <a:pt x="144563" y="30184"/>
                  </a:cubicBezTo>
                  <a:cubicBezTo>
                    <a:pt x="145201" y="30640"/>
                    <a:pt x="145444" y="31825"/>
                    <a:pt x="145748" y="32524"/>
                  </a:cubicBezTo>
                  <a:cubicBezTo>
                    <a:pt x="146022" y="33132"/>
                    <a:pt x="146265" y="33770"/>
                    <a:pt x="146691" y="34257"/>
                  </a:cubicBezTo>
                  <a:cubicBezTo>
                    <a:pt x="147268" y="34925"/>
                    <a:pt x="147754" y="35290"/>
                    <a:pt x="148210" y="36020"/>
                  </a:cubicBezTo>
                  <a:cubicBezTo>
                    <a:pt x="149153" y="37479"/>
                    <a:pt x="150520" y="38178"/>
                    <a:pt x="152223" y="38330"/>
                  </a:cubicBezTo>
                  <a:cubicBezTo>
                    <a:pt x="152922" y="38360"/>
                    <a:pt x="153590" y="38451"/>
                    <a:pt x="154259" y="38694"/>
                  </a:cubicBezTo>
                  <a:cubicBezTo>
                    <a:pt x="154867" y="38938"/>
                    <a:pt x="155323" y="39394"/>
                    <a:pt x="155992" y="39546"/>
                  </a:cubicBezTo>
                  <a:cubicBezTo>
                    <a:pt x="157937" y="39910"/>
                    <a:pt x="159852" y="39120"/>
                    <a:pt x="161615" y="40397"/>
                  </a:cubicBezTo>
                  <a:cubicBezTo>
                    <a:pt x="162314" y="40883"/>
                    <a:pt x="162831" y="41369"/>
                    <a:pt x="163621" y="41734"/>
                  </a:cubicBezTo>
                  <a:cubicBezTo>
                    <a:pt x="164806" y="42251"/>
                    <a:pt x="165840" y="42372"/>
                    <a:pt x="167147" y="42372"/>
                  </a:cubicBezTo>
                  <a:cubicBezTo>
                    <a:pt x="168393" y="42342"/>
                    <a:pt x="169761" y="42190"/>
                    <a:pt x="170977" y="42403"/>
                  </a:cubicBezTo>
                  <a:cubicBezTo>
                    <a:pt x="171889" y="42555"/>
                    <a:pt x="172709" y="42980"/>
                    <a:pt x="173621" y="43102"/>
                  </a:cubicBezTo>
                  <a:cubicBezTo>
                    <a:pt x="174381" y="43223"/>
                    <a:pt x="174867" y="43193"/>
                    <a:pt x="175567" y="43588"/>
                  </a:cubicBezTo>
                  <a:cubicBezTo>
                    <a:pt x="176296" y="44014"/>
                    <a:pt x="176904" y="44713"/>
                    <a:pt x="177512" y="45290"/>
                  </a:cubicBezTo>
                  <a:cubicBezTo>
                    <a:pt x="178181" y="45868"/>
                    <a:pt x="178485" y="46050"/>
                    <a:pt x="179275" y="46354"/>
                  </a:cubicBezTo>
                  <a:cubicBezTo>
                    <a:pt x="180156" y="46689"/>
                    <a:pt x="180643" y="47479"/>
                    <a:pt x="181463" y="47935"/>
                  </a:cubicBezTo>
                  <a:cubicBezTo>
                    <a:pt x="182679" y="48603"/>
                    <a:pt x="183956" y="47844"/>
                    <a:pt x="185202" y="47965"/>
                  </a:cubicBezTo>
                  <a:cubicBezTo>
                    <a:pt x="186053" y="48056"/>
                    <a:pt x="186874" y="48269"/>
                    <a:pt x="187694" y="48543"/>
                  </a:cubicBezTo>
                  <a:cubicBezTo>
                    <a:pt x="188454" y="48786"/>
                    <a:pt x="189214" y="49181"/>
                    <a:pt x="190004" y="49394"/>
                  </a:cubicBezTo>
                  <a:cubicBezTo>
                    <a:pt x="191038" y="49667"/>
                    <a:pt x="192102" y="49850"/>
                    <a:pt x="193135" y="50032"/>
                  </a:cubicBezTo>
                  <a:cubicBezTo>
                    <a:pt x="193926" y="50154"/>
                    <a:pt x="195081" y="50093"/>
                    <a:pt x="195780" y="50518"/>
                  </a:cubicBezTo>
                  <a:cubicBezTo>
                    <a:pt x="195810" y="51126"/>
                    <a:pt x="194412" y="51369"/>
                    <a:pt x="193986" y="51491"/>
                  </a:cubicBezTo>
                  <a:cubicBezTo>
                    <a:pt x="192163" y="52008"/>
                    <a:pt x="190004" y="52160"/>
                    <a:pt x="188120" y="52312"/>
                  </a:cubicBezTo>
                  <a:cubicBezTo>
                    <a:pt x="185111" y="52494"/>
                    <a:pt x="182071" y="52768"/>
                    <a:pt x="179062" y="52768"/>
                  </a:cubicBezTo>
                  <a:cubicBezTo>
                    <a:pt x="174229" y="52768"/>
                    <a:pt x="169366" y="52433"/>
                    <a:pt x="164533" y="52251"/>
                  </a:cubicBezTo>
                  <a:cubicBezTo>
                    <a:pt x="158667" y="52008"/>
                    <a:pt x="152831" y="51704"/>
                    <a:pt x="146964" y="51552"/>
                  </a:cubicBezTo>
                  <a:cubicBezTo>
                    <a:pt x="139396" y="51309"/>
                    <a:pt x="131827" y="51339"/>
                    <a:pt x="124259" y="51187"/>
                  </a:cubicBezTo>
                  <a:cubicBezTo>
                    <a:pt x="116690" y="51035"/>
                    <a:pt x="109152" y="50366"/>
                    <a:pt x="101553" y="50458"/>
                  </a:cubicBezTo>
                  <a:cubicBezTo>
                    <a:pt x="93772" y="50518"/>
                    <a:pt x="86051" y="50762"/>
                    <a:pt x="78270" y="50397"/>
                  </a:cubicBezTo>
                  <a:cubicBezTo>
                    <a:pt x="72434" y="50154"/>
                    <a:pt x="66598" y="50032"/>
                    <a:pt x="60792" y="49698"/>
                  </a:cubicBezTo>
                  <a:cubicBezTo>
                    <a:pt x="55352" y="49394"/>
                    <a:pt x="49941" y="48573"/>
                    <a:pt x="44531" y="48087"/>
                  </a:cubicBezTo>
                  <a:cubicBezTo>
                    <a:pt x="36993" y="47448"/>
                    <a:pt x="29394" y="47418"/>
                    <a:pt x="21855" y="47418"/>
                  </a:cubicBezTo>
                  <a:cubicBezTo>
                    <a:pt x="19211" y="47418"/>
                    <a:pt x="16597" y="47418"/>
                    <a:pt x="13953" y="47418"/>
                  </a:cubicBezTo>
                  <a:cubicBezTo>
                    <a:pt x="11642" y="47418"/>
                    <a:pt x="9302" y="47479"/>
                    <a:pt x="6992" y="47114"/>
                  </a:cubicBezTo>
                  <a:cubicBezTo>
                    <a:pt x="5503" y="46871"/>
                    <a:pt x="4104" y="46476"/>
                    <a:pt x="2615" y="46263"/>
                  </a:cubicBezTo>
                  <a:cubicBezTo>
                    <a:pt x="1703" y="46141"/>
                    <a:pt x="882" y="46202"/>
                    <a:pt x="1" y="45898"/>
                  </a:cubicBezTo>
                  <a:cubicBezTo>
                    <a:pt x="2524" y="45533"/>
                    <a:pt x="4834" y="44439"/>
                    <a:pt x="7326" y="43862"/>
                  </a:cubicBezTo>
                  <a:cubicBezTo>
                    <a:pt x="8785" y="43558"/>
                    <a:pt x="10184" y="43132"/>
                    <a:pt x="11612" y="42676"/>
                  </a:cubicBezTo>
                  <a:cubicBezTo>
                    <a:pt x="12676" y="42312"/>
                    <a:pt x="13922" y="42038"/>
                    <a:pt x="14804" y="41339"/>
                  </a:cubicBezTo>
                  <a:cubicBezTo>
                    <a:pt x="16171" y="40245"/>
                    <a:pt x="16415" y="38694"/>
                    <a:pt x="17387" y="37387"/>
                  </a:cubicBezTo>
                  <a:cubicBezTo>
                    <a:pt x="18208" y="36263"/>
                    <a:pt x="19728" y="35868"/>
                    <a:pt x="20518" y="34713"/>
                  </a:cubicBezTo>
                  <a:cubicBezTo>
                    <a:pt x="21065" y="33892"/>
                    <a:pt x="21369" y="32889"/>
                    <a:pt x="21582" y="31916"/>
                  </a:cubicBezTo>
                  <a:cubicBezTo>
                    <a:pt x="21977" y="29971"/>
                    <a:pt x="22494" y="28147"/>
                    <a:pt x="23558" y="26415"/>
                  </a:cubicBezTo>
                  <a:cubicBezTo>
                    <a:pt x="24956" y="24165"/>
                    <a:pt x="26445" y="22159"/>
                    <a:pt x="28907" y="21035"/>
                  </a:cubicBezTo>
                  <a:cubicBezTo>
                    <a:pt x="30366" y="20396"/>
                    <a:pt x="32008" y="20123"/>
                    <a:pt x="33558" y="19788"/>
                  </a:cubicBezTo>
                  <a:cubicBezTo>
                    <a:pt x="34713" y="19545"/>
                    <a:pt x="35746" y="19515"/>
                    <a:pt x="36932" y="19788"/>
                  </a:cubicBezTo>
                  <a:cubicBezTo>
                    <a:pt x="38664" y="20214"/>
                    <a:pt x="40518" y="20427"/>
                    <a:pt x="42160" y="21217"/>
                  </a:cubicBezTo>
                  <a:cubicBezTo>
                    <a:pt x="43315" y="21764"/>
                    <a:pt x="44257" y="22767"/>
                    <a:pt x="45503" y="23071"/>
                  </a:cubicBezTo>
                  <a:cubicBezTo>
                    <a:pt x="46142" y="23223"/>
                    <a:pt x="46871" y="23405"/>
                    <a:pt x="47540" y="23314"/>
                  </a:cubicBezTo>
                  <a:cubicBezTo>
                    <a:pt x="48087" y="23254"/>
                    <a:pt x="49242" y="23102"/>
                    <a:pt x="49668" y="22828"/>
                  </a:cubicBezTo>
                  <a:cubicBezTo>
                    <a:pt x="50002" y="22585"/>
                    <a:pt x="50154" y="22129"/>
                    <a:pt x="50336" y="21795"/>
                  </a:cubicBezTo>
                  <a:cubicBezTo>
                    <a:pt x="50610" y="21247"/>
                    <a:pt x="50762" y="21004"/>
                    <a:pt x="51157" y="20548"/>
                  </a:cubicBezTo>
                  <a:cubicBezTo>
                    <a:pt x="52038" y="19606"/>
                    <a:pt x="52616" y="18481"/>
                    <a:pt x="53437" y="17509"/>
                  </a:cubicBezTo>
                  <a:cubicBezTo>
                    <a:pt x="53619" y="17266"/>
                    <a:pt x="53832" y="17022"/>
                    <a:pt x="54105" y="16840"/>
                  </a:cubicBezTo>
                  <a:cubicBezTo>
                    <a:pt x="54531" y="16506"/>
                    <a:pt x="55017" y="16323"/>
                    <a:pt x="55443" y="15989"/>
                  </a:cubicBezTo>
                  <a:cubicBezTo>
                    <a:pt x="55686" y="15837"/>
                    <a:pt x="55929" y="15655"/>
                    <a:pt x="56172" y="15472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-961009" y="2771214"/>
              <a:ext cx="1732375" cy="473178"/>
            </a:xfrm>
            <a:custGeom>
              <a:avLst/>
              <a:gdLst/>
              <a:ahLst/>
              <a:cxnLst/>
              <a:rect l="l" t="t" r="r" b="b"/>
              <a:pathLst>
                <a:path w="108392" h="29606" extrusionOk="0">
                  <a:moveTo>
                    <a:pt x="75989" y="16323"/>
                  </a:moveTo>
                  <a:cubicBezTo>
                    <a:pt x="75898" y="16353"/>
                    <a:pt x="75807" y="16353"/>
                    <a:pt x="75686" y="16231"/>
                  </a:cubicBezTo>
                  <a:cubicBezTo>
                    <a:pt x="75473" y="16019"/>
                    <a:pt x="75534" y="15745"/>
                    <a:pt x="75473" y="15471"/>
                  </a:cubicBezTo>
                  <a:cubicBezTo>
                    <a:pt x="75442" y="15350"/>
                    <a:pt x="75351" y="15259"/>
                    <a:pt x="75351" y="15137"/>
                  </a:cubicBezTo>
                  <a:cubicBezTo>
                    <a:pt x="75351" y="15016"/>
                    <a:pt x="75473" y="14864"/>
                    <a:pt x="75473" y="14712"/>
                  </a:cubicBezTo>
                  <a:cubicBezTo>
                    <a:pt x="75503" y="14377"/>
                    <a:pt x="75594" y="14073"/>
                    <a:pt x="75625" y="13739"/>
                  </a:cubicBezTo>
                  <a:cubicBezTo>
                    <a:pt x="75655" y="13192"/>
                    <a:pt x="75625" y="11581"/>
                    <a:pt x="74804" y="11702"/>
                  </a:cubicBezTo>
                  <a:cubicBezTo>
                    <a:pt x="74196" y="11794"/>
                    <a:pt x="73193" y="12371"/>
                    <a:pt x="72828" y="11611"/>
                  </a:cubicBezTo>
                  <a:cubicBezTo>
                    <a:pt x="72585" y="11095"/>
                    <a:pt x="73193" y="10335"/>
                    <a:pt x="72737" y="9879"/>
                  </a:cubicBezTo>
                  <a:cubicBezTo>
                    <a:pt x="72555" y="9696"/>
                    <a:pt x="72281" y="9575"/>
                    <a:pt x="72068" y="9392"/>
                  </a:cubicBezTo>
                  <a:cubicBezTo>
                    <a:pt x="71795" y="9149"/>
                    <a:pt x="71613" y="9058"/>
                    <a:pt x="71278" y="8967"/>
                  </a:cubicBezTo>
                  <a:cubicBezTo>
                    <a:pt x="71035" y="8876"/>
                    <a:pt x="70792" y="8754"/>
                    <a:pt x="70549" y="8724"/>
                  </a:cubicBezTo>
                  <a:cubicBezTo>
                    <a:pt x="70336" y="8724"/>
                    <a:pt x="70093" y="8815"/>
                    <a:pt x="69880" y="8845"/>
                  </a:cubicBezTo>
                  <a:cubicBezTo>
                    <a:pt x="69515" y="8906"/>
                    <a:pt x="69394" y="9028"/>
                    <a:pt x="69120" y="9271"/>
                  </a:cubicBezTo>
                  <a:cubicBezTo>
                    <a:pt x="68603" y="9696"/>
                    <a:pt x="67874" y="9818"/>
                    <a:pt x="67266" y="10091"/>
                  </a:cubicBezTo>
                  <a:cubicBezTo>
                    <a:pt x="66932" y="10243"/>
                    <a:pt x="66567" y="10213"/>
                    <a:pt x="66232" y="10304"/>
                  </a:cubicBezTo>
                  <a:cubicBezTo>
                    <a:pt x="65868" y="10395"/>
                    <a:pt x="65655" y="10639"/>
                    <a:pt x="65442" y="10912"/>
                  </a:cubicBezTo>
                  <a:cubicBezTo>
                    <a:pt x="65138" y="11277"/>
                    <a:pt x="64895" y="11611"/>
                    <a:pt x="64804" y="12067"/>
                  </a:cubicBezTo>
                  <a:cubicBezTo>
                    <a:pt x="64652" y="12705"/>
                    <a:pt x="64621" y="13405"/>
                    <a:pt x="64561" y="14073"/>
                  </a:cubicBezTo>
                  <a:cubicBezTo>
                    <a:pt x="64500" y="14620"/>
                    <a:pt x="64470" y="14864"/>
                    <a:pt x="63892" y="14864"/>
                  </a:cubicBezTo>
                  <a:cubicBezTo>
                    <a:pt x="63314" y="14864"/>
                    <a:pt x="62433" y="14681"/>
                    <a:pt x="61947" y="15016"/>
                  </a:cubicBezTo>
                  <a:cubicBezTo>
                    <a:pt x="61552" y="15289"/>
                    <a:pt x="61187" y="15654"/>
                    <a:pt x="60822" y="15988"/>
                  </a:cubicBezTo>
                  <a:cubicBezTo>
                    <a:pt x="60518" y="16292"/>
                    <a:pt x="60123" y="16475"/>
                    <a:pt x="59819" y="16809"/>
                  </a:cubicBezTo>
                  <a:cubicBezTo>
                    <a:pt x="59302" y="17295"/>
                    <a:pt x="58998" y="17842"/>
                    <a:pt x="58846" y="18511"/>
                  </a:cubicBezTo>
                  <a:cubicBezTo>
                    <a:pt x="58664" y="19241"/>
                    <a:pt x="58694" y="19909"/>
                    <a:pt x="57995" y="20365"/>
                  </a:cubicBezTo>
                  <a:cubicBezTo>
                    <a:pt x="57691" y="20608"/>
                    <a:pt x="57266" y="20700"/>
                    <a:pt x="56871" y="20730"/>
                  </a:cubicBezTo>
                  <a:cubicBezTo>
                    <a:pt x="56384" y="20760"/>
                    <a:pt x="56020" y="20578"/>
                    <a:pt x="55564" y="20487"/>
                  </a:cubicBezTo>
                  <a:cubicBezTo>
                    <a:pt x="55229" y="20426"/>
                    <a:pt x="54773" y="20396"/>
                    <a:pt x="54439" y="20487"/>
                  </a:cubicBezTo>
                  <a:cubicBezTo>
                    <a:pt x="53922" y="20578"/>
                    <a:pt x="53527" y="21003"/>
                    <a:pt x="53041" y="21155"/>
                  </a:cubicBezTo>
                  <a:cubicBezTo>
                    <a:pt x="52372" y="21368"/>
                    <a:pt x="51673" y="21368"/>
                    <a:pt x="51004" y="21520"/>
                  </a:cubicBezTo>
                  <a:cubicBezTo>
                    <a:pt x="50427" y="21642"/>
                    <a:pt x="49910" y="21824"/>
                    <a:pt x="49363" y="22037"/>
                  </a:cubicBezTo>
                  <a:cubicBezTo>
                    <a:pt x="48694" y="22280"/>
                    <a:pt x="47965" y="22219"/>
                    <a:pt x="47266" y="22219"/>
                  </a:cubicBezTo>
                  <a:cubicBezTo>
                    <a:pt x="46992" y="22219"/>
                    <a:pt x="46779" y="22219"/>
                    <a:pt x="46536" y="22341"/>
                  </a:cubicBezTo>
                  <a:cubicBezTo>
                    <a:pt x="46323" y="22432"/>
                    <a:pt x="46202" y="22584"/>
                    <a:pt x="45959" y="22645"/>
                  </a:cubicBezTo>
                  <a:cubicBezTo>
                    <a:pt x="45442" y="22766"/>
                    <a:pt x="44864" y="22493"/>
                    <a:pt x="44348" y="22493"/>
                  </a:cubicBezTo>
                  <a:cubicBezTo>
                    <a:pt x="43892" y="22493"/>
                    <a:pt x="43405" y="22645"/>
                    <a:pt x="42949" y="22645"/>
                  </a:cubicBezTo>
                  <a:cubicBezTo>
                    <a:pt x="42463" y="22675"/>
                    <a:pt x="41977" y="22614"/>
                    <a:pt x="41490" y="22675"/>
                  </a:cubicBezTo>
                  <a:cubicBezTo>
                    <a:pt x="40761" y="22766"/>
                    <a:pt x="40062" y="22918"/>
                    <a:pt x="39393" y="23192"/>
                  </a:cubicBezTo>
                  <a:cubicBezTo>
                    <a:pt x="38694" y="23466"/>
                    <a:pt x="37600" y="23405"/>
                    <a:pt x="36901" y="23314"/>
                  </a:cubicBezTo>
                  <a:cubicBezTo>
                    <a:pt x="35806" y="23162"/>
                    <a:pt x="34743" y="22797"/>
                    <a:pt x="33679" y="22675"/>
                  </a:cubicBezTo>
                  <a:cubicBezTo>
                    <a:pt x="33010" y="22584"/>
                    <a:pt x="32311" y="22645"/>
                    <a:pt x="31642" y="22645"/>
                  </a:cubicBezTo>
                  <a:cubicBezTo>
                    <a:pt x="30973" y="22645"/>
                    <a:pt x="30335" y="22614"/>
                    <a:pt x="29697" y="22766"/>
                  </a:cubicBezTo>
                  <a:cubicBezTo>
                    <a:pt x="28238" y="23070"/>
                    <a:pt x="26809" y="23557"/>
                    <a:pt x="25320" y="23769"/>
                  </a:cubicBezTo>
                  <a:cubicBezTo>
                    <a:pt x="24560" y="23891"/>
                    <a:pt x="23800" y="23830"/>
                    <a:pt x="23040" y="23769"/>
                  </a:cubicBezTo>
                  <a:cubicBezTo>
                    <a:pt x="21885" y="23678"/>
                    <a:pt x="20760" y="23709"/>
                    <a:pt x="19605" y="23617"/>
                  </a:cubicBezTo>
                  <a:cubicBezTo>
                    <a:pt x="17447" y="23466"/>
                    <a:pt x="15320" y="23466"/>
                    <a:pt x="13162" y="23466"/>
                  </a:cubicBezTo>
                  <a:cubicBezTo>
                    <a:pt x="11672" y="23466"/>
                    <a:pt x="10213" y="23405"/>
                    <a:pt x="8693" y="23344"/>
                  </a:cubicBezTo>
                  <a:cubicBezTo>
                    <a:pt x="7386" y="23283"/>
                    <a:pt x="6049" y="23496"/>
                    <a:pt x="4742" y="23678"/>
                  </a:cubicBezTo>
                  <a:cubicBezTo>
                    <a:pt x="4012" y="23800"/>
                    <a:pt x="3344" y="23952"/>
                    <a:pt x="2645" y="24165"/>
                  </a:cubicBezTo>
                  <a:cubicBezTo>
                    <a:pt x="2006" y="24377"/>
                    <a:pt x="1155" y="24560"/>
                    <a:pt x="669" y="25076"/>
                  </a:cubicBezTo>
                  <a:cubicBezTo>
                    <a:pt x="0" y="25776"/>
                    <a:pt x="1581" y="25928"/>
                    <a:pt x="2006" y="25928"/>
                  </a:cubicBezTo>
                  <a:cubicBezTo>
                    <a:pt x="3739" y="25988"/>
                    <a:pt x="5502" y="25472"/>
                    <a:pt x="7234" y="25776"/>
                  </a:cubicBezTo>
                  <a:cubicBezTo>
                    <a:pt x="8511" y="25988"/>
                    <a:pt x="9757" y="26383"/>
                    <a:pt x="11034" y="26505"/>
                  </a:cubicBezTo>
                  <a:cubicBezTo>
                    <a:pt x="12462" y="26627"/>
                    <a:pt x="13891" y="26292"/>
                    <a:pt x="15320" y="26323"/>
                  </a:cubicBezTo>
                  <a:cubicBezTo>
                    <a:pt x="16870" y="26323"/>
                    <a:pt x="18329" y="26080"/>
                    <a:pt x="19879" y="25928"/>
                  </a:cubicBezTo>
                  <a:cubicBezTo>
                    <a:pt x="21460" y="25806"/>
                    <a:pt x="23101" y="25867"/>
                    <a:pt x="24712" y="25897"/>
                  </a:cubicBezTo>
                  <a:cubicBezTo>
                    <a:pt x="26232" y="25928"/>
                    <a:pt x="27752" y="26566"/>
                    <a:pt x="29302" y="26444"/>
                  </a:cubicBezTo>
                  <a:cubicBezTo>
                    <a:pt x="30122" y="26353"/>
                    <a:pt x="31004" y="26201"/>
                    <a:pt x="31764" y="26627"/>
                  </a:cubicBezTo>
                  <a:cubicBezTo>
                    <a:pt x="31825" y="27539"/>
                    <a:pt x="28815" y="27356"/>
                    <a:pt x="29059" y="28086"/>
                  </a:cubicBezTo>
                  <a:cubicBezTo>
                    <a:pt x="29666" y="28329"/>
                    <a:pt x="30518" y="27964"/>
                    <a:pt x="31125" y="27842"/>
                  </a:cubicBezTo>
                  <a:cubicBezTo>
                    <a:pt x="31764" y="27721"/>
                    <a:pt x="32402" y="27690"/>
                    <a:pt x="33071" y="27599"/>
                  </a:cubicBezTo>
                  <a:cubicBezTo>
                    <a:pt x="33891" y="27478"/>
                    <a:pt x="34530" y="27782"/>
                    <a:pt x="35320" y="27934"/>
                  </a:cubicBezTo>
                  <a:cubicBezTo>
                    <a:pt x="36688" y="28207"/>
                    <a:pt x="38086" y="28146"/>
                    <a:pt x="39454" y="28390"/>
                  </a:cubicBezTo>
                  <a:cubicBezTo>
                    <a:pt x="41430" y="28694"/>
                    <a:pt x="43375" y="28542"/>
                    <a:pt x="45351" y="28329"/>
                  </a:cubicBezTo>
                  <a:cubicBezTo>
                    <a:pt x="47266" y="28116"/>
                    <a:pt x="49332" y="27721"/>
                    <a:pt x="51247" y="28055"/>
                  </a:cubicBezTo>
                  <a:cubicBezTo>
                    <a:pt x="52798" y="28298"/>
                    <a:pt x="54317" y="28329"/>
                    <a:pt x="55898" y="28481"/>
                  </a:cubicBezTo>
                  <a:cubicBezTo>
                    <a:pt x="56779" y="28572"/>
                    <a:pt x="57630" y="28633"/>
                    <a:pt x="58512" y="28633"/>
                  </a:cubicBezTo>
                  <a:cubicBezTo>
                    <a:pt x="59241" y="28663"/>
                    <a:pt x="60001" y="28450"/>
                    <a:pt x="60761" y="28511"/>
                  </a:cubicBezTo>
                  <a:cubicBezTo>
                    <a:pt x="61187" y="28542"/>
                    <a:pt x="61673" y="28572"/>
                    <a:pt x="61673" y="29058"/>
                  </a:cubicBezTo>
                  <a:cubicBezTo>
                    <a:pt x="61673" y="29210"/>
                    <a:pt x="61612" y="29362"/>
                    <a:pt x="61734" y="29453"/>
                  </a:cubicBezTo>
                  <a:cubicBezTo>
                    <a:pt x="61916" y="29605"/>
                    <a:pt x="62342" y="29362"/>
                    <a:pt x="62524" y="29332"/>
                  </a:cubicBezTo>
                  <a:cubicBezTo>
                    <a:pt x="63132" y="29271"/>
                    <a:pt x="63801" y="29332"/>
                    <a:pt x="64409" y="29332"/>
                  </a:cubicBezTo>
                  <a:cubicBezTo>
                    <a:pt x="64834" y="29332"/>
                    <a:pt x="65229" y="29332"/>
                    <a:pt x="65655" y="29332"/>
                  </a:cubicBezTo>
                  <a:cubicBezTo>
                    <a:pt x="66415" y="29332"/>
                    <a:pt x="67175" y="29180"/>
                    <a:pt x="67965" y="29180"/>
                  </a:cubicBezTo>
                  <a:cubicBezTo>
                    <a:pt x="68877" y="29149"/>
                    <a:pt x="69789" y="29332"/>
                    <a:pt x="70701" y="29332"/>
                  </a:cubicBezTo>
                  <a:cubicBezTo>
                    <a:pt x="71552" y="29332"/>
                    <a:pt x="72372" y="29332"/>
                    <a:pt x="73223" y="29210"/>
                  </a:cubicBezTo>
                  <a:cubicBezTo>
                    <a:pt x="74348" y="29028"/>
                    <a:pt x="75442" y="28663"/>
                    <a:pt x="76567" y="28511"/>
                  </a:cubicBezTo>
                  <a:cubicBezTo>
                    <a:pt x="77661" y="28329"/>
                    <a:pt x="78786" y="28207"/>
                    <a:pt x="79880" y="28116"/>
                  </a:cubicBezTo>
                  <a:cubicBezTo>
                    <a:pt x="82129" y="27994"/>
                    <a:pt x="84379" y="27873"/>
                    <a:pt x="86628" y="27721"/>
                  </a:cubicBezTo>
                  <a:cubicBezTo>
                    <a:pt x="87813" y="27660"/>
                    <a:pt x="88999" y="27539"/>
                    <a:pt x="90184" y="27539"/>
                  </a:cubicBezTo>
                  <a:cubicBezTo>
                    <a:pt x="91552" y="27569"/>
                    <a:pt x="92920" y="27447"/>
                    <a:pt x="94288" y="27508"/>
                  </a:cubicBezTo>
                  <a:cubicBezTo>
                    <a:pt x="95777" y="27569"/>
                    <a:pt x="97236" y="27630"/>
                    <a:pt x="98725" y="27417"/>
                  </a:cubicBezTo>
                  <a:cubicBezTo>
                    <a:pt x="99941" y="27265"/>
                    <a:pt x="101157" y="27083"/>
                    <a:pt x="102343" y="26870"/>
                  </a:cubicBezTo>
                  <a:cubicBezTo>
                    <a:pt x="103194" y="26718"/>
                    <a:pt x="103984" y="26596"/>
                    <a:pt x="104835" y="26596"/>
                  </a:cubicBezTo>
                  <a:cubicBezTo>
                    <a:pt x="105504" y="26596"/>
                    <a:pt x="106051" y="26718"/>
                    <a:pt x="106689" y="26839"/>
                  </a:cubicBezTo>
                  <a:cubicBezTo>
                    <a:pt x="107054" y="26931"/>
                    <a:pt x="107510" y="27083"/>
                    <a:pt x="107875" y="26991"/>
                  </a:cubicBezTo>
                  <a:cubicBezTo>
                    <a:pt x="107966" y="26961"/>
                    <a:pt x="108331" y="26839"/>
                    <a:pt x="108361" y="26687"/>
                  </a:cubicBezTo>
                  <a:cubicBezTo>
                    <a:pt x="108391" y="26414"/>
                    <a:pt x="107510" y="26323"/>
                    <a:pt x="107297" y="26292"/>
                  </a:cubicBezTo>
                  <a:cubicBezTo>
                    <a:pt x="107327" y="26110"/>
                    <a:pt x="107571" y="26110"/>
                    <a:pt x="107571" y="25928"/>
                  </a:cubicBezTo>
                  <a:cubicBezTo>
                    <a:pt x="107601" y="25776"/>
                    <a:pt x="107327" y="25441"/>
                    <a:pt x="107327" y="25289"/>
                  </a:cubicBezTo>
                  <a:cubicBezTo>
                    <a:pt x="107236" y="24621"/>
                    <a:pt x="107662" y="23952"/>
                    <a:pt x="107814" y="23344"/>
                  </a:cubicBezTo>
                  <a:cubicBezTo>
                    <a:pt x="107935" y="22858"/>
                    <a:pt x="108148" y="22158"/>
                    <a:pt x="107844" y="21763"/>
                  </a:cubicBezTo>
                  <a:cubicBezTo>
                    <a:pt x="107692" y="21551"/>
                    <a:pt x="107479" y="21429"/>
                    <a:pt x="107327" y="21216"/>
                  </a:cubicBezTo>
                  <a:cubicBezTo>
                    <a:pt x="107175" y="21003"/>
                    <a:pt x="107084" y="20700"/>
                    <a:pt x="107024" y="20456"/>
                  </a:cubicBezTo>
                  <a:cubicBezTo>
                    <a:pt x="106841" y="19879"/>
                    <a:pt x="106811" y="19241"/>
                    <a:pt x="106902" y="18633"/>
                  </a:cubicBezTo>
                  <a:cubicBezTo>
                    <a:pt x="106993" y="18116"/>
                    <a:pt x="107084" y="17690"/>
                    <a:pt x="106932" y="17174"/>
                  </a:cubicBezTo>
                  <a:cubicBezTo>
                    <a:pt x="106872" y="16961"/>
                    <a:pt x="106780" y="16748"/>
                    <a:pt x="106689" y="16535"/>
                  </a:cubicBezTo>
                  <a:cubicBezTo>
                    <a:pt x="106537" y="16231"/>
                    <a:pt x="106537" y="15836"/>
                    <a:pt x="106324" y="15563"/>
                  </a:cubicBezTo>
                  <a:cubicBezTo>
                    <a:pt x="105595" y="14651"/>
                    <a:pt x="104896" y="13739"/>
                    <a:pt x="104014" y="12949"/>
                  </a:cubicBezTo>
                  <a:cubicBezTo>
                    <a:pt x="103558" y="12523"/>
                    <a:pt x="103254" y="12371"/>
                    <a:pt x="102647" y="12280"/>
                  </a:cubicBezTo>
                  <a:cubicBezTo>
                    <a:pt x="101491" y="12128"/>
                    <a:pt x="100367" y="12523"/>
                    <a:pt x="99242" y="12797"/>
                  </a:cubicBezTo>
                  <a:cubicBezTo>
                    <a:pt x="98543" y="12979"/>
                    <a:pt x="97753" y="13101"/>
                    <a:pt x="97358" y="13769"/>
                  </a:cubicBezTo>
                  <a:cubicBezTo>
                    <a:pt x="97206" y="14012"/>
                    <a:pt x="97115" y="14316"/>
                    <a:pt x="97054" y="14590"/>
                  </a:cubicBezTo>
                  <a:cubicBezTo>
                    <a:pt x="96963" y="14833"/>
                    <a:pt x="96963" y="15319"/>
                    <a:pt x="96811" y="15532"/>
                  </a:cubicBezTo>
                  <a:cubicBezTo>
                    <a:pt x="96415" y="16140"/>
                    <a:pt x="95747" y="15289"/>
                    <a:pt x="95686" y="14833"/>
                  </a:cubicBezTo>
                  <a:cubicBezTo>
                    <a:pt x="95504" y="13800"/>
                    <a:pt x="96233" y="12888"/>
                    <a:pt x="96233" y="11885"/>
                  </a:cubicBezTo>
                  <a:cubicBezTo>
                    <a:pt x="96233" y="11125"/>
                    <a:pt x="96385" y="10395"/>
                    <a:pt x="96476" y="9666"/>
                  </a:cubicBezTo>
                  <a:cubicBezTo>
                    <a:pt x="96598" y="8815"/>
                    <a:pt x="96780" y="8146"/>
                    <a:pt x="96324" y="7356"/>
                  </a:cubicBezTo>
                  <a:cubicBezTo>
                    <a:pt x="95990" y="6809"/>
                    <a:pt x="95625" y="6353"/>
                    <a:pt x="95382" y="5745"/>
                  </a:cubicBezTo>
                  <a:cubicBezTo>
                    <a:pt x="95048" y="4955"/>
                    <a:pt x="94956" y="4104"/>
                    <a:pt x="94592" y="3344"/>
                  </a:cubicBezTo>
                  <a:cubicBezTo>
                    <a:pt x="93893" y="1824"/>
                    <a:pt x="92282" y="669"/>
                    <a:pt x="90701" y="213"/>
                  </a:cubicBezTo>
                  <a:cubicBezTo>
                    <a:pt x="89941" y="0"/>
                    <a:pt x="89181" y="182"/>
                    <a:pt x="88421" y="304"/>
                  </a:cubicBezTo>
                  <a:cubicBezTo>
                    <a:pt x="87084" y="517"/>
                    <a:pt x="85777" y="942"/>
                    <a:pt x="84622" y="1611"/>
                  </a:cubicBezTo>
                  <a:cubicBezTo>
                    <a:pt x="83862" y="2067"/>
                    <a:pt x="83102" y="2432"/>
                    <a:pt x="82525" y="3100"/>
                  </a:cubicBezTo>
                  <a:cubicBezTo>
                    <a:pt x="82251" y="3435"/>
                    <a:pt x="81886" y="3800"/>
                    <a:pt x="81734" y="4256"/>
                  </a:cubicBezTo>
                  <a:cubicBezTo>
                    <a:pt x="81582" y="4711"/>
                    <a:pt x="81643" y="5228"/>
                    <a:pt x="81613" y="5714"/>
                  </a:cubicBezTo>
                  <a:cubicBezTo>
                    <a:pt x="81613" y="6748"/>
                    <a:pt x="81370" y="7781"/>
                    <a:pt x="81430" y="8815"/>
                  </a:cubicBezTo>
                  <a:cubicBezTo>
                    <a:pt x="81430" y="9088"/>
                    <a:pt x="81461" y="9362"/>
                    <a:pt x="81400" y="9666"/>
                  </a:cubicBezTo>
                  <a:cubicBezTo>
                    <a:pt x="81309" y="10243"/>
                    <a:pt x="81218" y="10943"/>
                    <a:pt x="80518" y="11034"/>
                  </a:cubicBezTo>
                  <a:cubicBezTo>
                    <a:pt x="79819" y="11125"/>
                    <a:pt x="79120" y="11125"/>
                    <a:pt x="78452" y="11459"/>
                  </a:cubicBezTo>
                  <a:cubicBezTo>
                    <a:pt x="78117" y="11642"/>
                    <a:pt x="77783" y="11946"/>
                    <a:pt x="77600" y="12310"/>
                  </a:cubicBezTo>
                  <a:cubicBezTo>
                    <a:pt x="77448" y="12645"/>
                    <a:pt x="77540" y="13040"/>
                    <a:pt x="77448" y="13405"/>
                  </a:cubicBezTo>
                  <a:cubicBezTo>
                    <a:pt x="77357" y="13891"/>
                    <a:pt x="77114" y="14286"/>
                    <a:pt x="76810" y="14712"/>
                  </a:cubicBezTo>
                  <a:cubicBezTo>
                    <a:pt x="76689" y="14894"/>
                    <a:pt x="76537" y="15016"/>
                    <a:pt x="76445" y="15259"/>
                  </a:cubicBezTo>
                  <a:cubicBezTo>
                    <a:pt x="76385" y="15502"/>
                    <a:pt x="76385" y="15684"/>
                    <a:pt x="76263" y="15927"/>
                  </a:cubicBezTo>
                  <a:cubicBezTo>
                    <a:pt x="76172" y="16110"/>
                    <a:pt x="76111" y="16262"/>
                    <a:pt x="75989" y="16323"/>
                  </a:cubicBezTo>
                  <a:close/>
                </a:path>
              </a:pathLst>
            </a:custGeom>
            <a:solidFill>
              <a:srgbClr val="FFFFFF">
                <a:alpha val="677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●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Char char="○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ctor"/>
              <a:buChar char="■"/>
              <a:defRPr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72" r:id="rId6"/>
    <p:sldLayoutId id="2147483675" r:id="rId7"/>
    <p:sldLayoutId id="2147483677" r:id="rId8"/>
    <p:sldLayoutId id="2147483679" r:id="rId9"/>
    <p:sldLayoutId id="214748368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" name="Google Shape;304;p38"/>
          <p:cNvGrpSpPr/>
          <p:nvPr/>
        </p:nvGrpSpPr>
        <p:grpSpPr>
          <a:xfrm>
            <a:off x="-1477636" y="2716220"/>
            <a:ext cx="12099272" cy="3429955"/>
            <a:chOff x="-1183901" y="2390799"/>
            <a:chExt cx="12099272" cy="3429955"/>
          </a:xfrm>
        </p:grpSpPr>
        <p:sp>
          <p:nvSpPr>
            <p:cNvPr id="305" name="Google Shape;305;p38"/>
            <p:cNvSpPr/>
            <p:nvPr/>
          </p:nvSpPr>
          <p:spPr>
            <a:xfrm>
              <a:off x="1166320" y="2960332"/>
              <a:ext cx="6402103" cy="23297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8"/>
            <p:cNvSpPr/>
            <p:nvPr/>
          </p:nvSpPr>
          <p:spPr>
            <a:xfrm flipH="1">
              <a:off x="-1183901" y="2390799"/>
              <a:ext cx="7736136" cy="3049675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8"/>
            <p:cNvSpPr/>
            <p:nvPr/>
          </p:nvSpPr>
          <p:spPr>
            <a:xfrm>
              <a:off x="827191" y="3174650"/>
              <a:ext cx="8644105" cy="2265837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8"/>
            <p:cNvSpPr/>
            <p:nvPr/>
          </p:nvSpPr>
          <p:spPr>
            <a:xfrm flipH="1">
              <a:off x="-308032" y="3681250"/>
              <a:ext cx="9937507" cy="1845468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8"/>
            <p:cNvSpPr/>
            <p:nvPr/>
          </p:nvSpPr>
          <p:spPr>
            <a:xfrm>
              <a:off x="-202676" y="4674825"/>
              <a:ext cx="11118047" cy="1145929"/>
            </a:xfrm>
            <a:custGeom>
              <a:avLst/>
              <a:gdLst/>
              <a:ahLst/>
              <a:cxnLst/>
              <a:rect l="l" t="t" r="r" b="b"/>
              <a:pathLst>
                <a:path w="246206" h="94744" extrusionOk="0">
                  <a:moveTo>
                    <a:pt x="246206" y="0"/>
                  </a:moveTo>
                  <a:cubicBezTo>
                    <a:pt x="246206" y="0"/>
                    <a:pt x="23648" y="13283"/>
                    <a:pt x="1" y="9879"/>
                  </a:cubicBezTo>
                  <a:lnTo>
                    <a:pt x="5685" y="80944"/>
                  </a:lnTo>
                  <a:lnTo>
                    <a:pt x="186600" y="9474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0" name="Google Shape;310;p38"/>
          <p:cNvSpPr txBox="1">
            <a:spLocks noGrp="1"/>
          </p:cNvSpPr>
          <p:nvPr>
            <p:ph type="ctrTitle"/>
          </p:nvPr>
        </p:nvSpPr>
        <p:spPr>
          <a:xfrm>
            <a:off x="827191" y="1141550"/>
            <a:ext cx="7806600" cy="100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2800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базы данных и разработка приложения для организации деятельности альпинистского клуба</a:t>
            </a:r>
            <a:endParaRPr sz="2800" dirty="0">
              <a:solidFill>
                <a:schemeClr val="bg2"/>
              </a:solidFill>
            </a:endParaRPr>
          </a:p>
        </p:txBody>
      </p:sp>
      <p:sp>
        <p:nvSpPr>
          <p:cNvPr id="311" name="Google Shape;311;p38"/>
          <p:cNvSpPr txBox="1">
            <a:spLocks noGrp="1"/>
          </p:cNvSpPr>
          <p:nvPr>
            <p:ph type="subTitle" idx="1"/>
          </p:nvPr>
        </p:nvSpPr>
        <p:spPr>
          <a:xfrm>
            <a:off x="5345319" y="2478320"/>
            <a:ext cx="3798681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Выполнила студентка группы 22П-1:</a:t>
            </a:r>
            <a:br>
              <a:rPr lang="ru-RU" dirty="0"/>
            </a:br>
            <a:r>
              <a:rPr lang="ru-RU" dirty="0"/>
              <a:t>Иванова Л.В.</a:t>
            </a:r>
            <a:br>
              <a:rPr lang="ru-RU" dirty="0"/>
            </a:br>
            <a:r>
              <a:rPr lang="ru-RU" dirty="0"/>
              <a:t>Руководитель проекта: Каримова Р.Ф.</a:t>
            </a:r>
            <a:endParaRPr dirty="0"/>
          </a:p>
        </p:txBody>
      </p:sp>
      <p:sp>
        <p:nvSpPr>
          <p:cNvPr id="312" name="Google Shape;312;p38"/>
          <p:cNvSpPr/>
          <p:nvPr/>
        </p:nvSpPr>
        <p:spPr>
          <a:xfrm>
            <a:off x="382100" y="360575"/>
            <a:ext cx="2137277" cy="575963"/>
          </a:xfrm>
          <a:custGeom>
            <a:avLst/>
            <a:gdLst/>
            <a:ahLst/>
            <a:cxnLst/>
            <a:rect l="l" t="t" r="r" b="b"/>
            <a:pathLst>
              <a:path w="195811" h="52768" extrusionOk="0">
                <a:moveTo>
                  <a:pt x="56172" y="15472"/>
                </a:moveTo>
                <a:cubicBezTo>
                  <a:pt x="56567" y="15168"/>
                  <a:pt x="56962" y="14864"/>
                  <a:pt x="57358" y="14560"/>
                </a:cubicBezTo>
                <a:cubicBezTo>
                  <a:pt x="58482" y="13649"/>
                  <a:pt x="59698" y="12828"/>
                  <a:pt x="60884" y="11977"/>
                </a:cubicBezTo>
                <a:cubicBezTo>
                  <a:pt x="61887" y="11278"/>
                  <a:pt x="62099" y="10548"/>
                  <a:pt x="62677" y="9515"/>
                </a:cubicBezTo>
                <a:cubicBezTo>
                  <a:pt x="62920" y="9059"/>
                  <a:pt x="63072" y="8755"/>
                  <a:pt x="63406" y="8420"/>
                </a:cubicBezTo>
                <a:cubicBezTo>
                  <a:pt x="63619" y="8208"/>
                  <a:pt x="63862" y="8056"/>
                  <a:pt x="64045" y="7843"/>
                </a:cubicBezTo>
                <a:cubicBezTo>
                  <a:pt x="64531" y="7265"/>
                  <a:pt x="64683" y="6475"/>
                  <a:pt x="65139" y="5898"/>
                </a:cubicBezTo>
                <a:cubicBezTo>
                  <a:pt x="65534" y="5381"/>
                  <a:pt x="65899" y="4986"/>
                  <a:pt x="66203" y="4408"/>
                </a:cubicBezTo>
                <a:cubicBezTo>
                  <a:pt x="67358" y="2463"/>
                  <a:pt x="69151" y="882"/>
                  <a:pt x="71400" y="457"/>
                </a:cubicBezTo>
                <a:cubicBezTo>
                  <a:pt x="73863" y="1"/>
                  <a:pt x="76051" y="1126"/>
                  <a:pt x="78513" y="1095"/>
                </a:cubicBezTo>
                <a:cubicBezTo>
                  <a:pt x="79546" y="1065"/>
                  <a:pt x="80550" y="1004"/>
                  <a:pt x="81553" y="1217"/>
                </a:cubicBezTo>
                <a:cubicBezTo>
                  <a:pt x="82738" y="1460"/>
                  <a:pt x="83954" y="2189"/>
                  <a:pt x="84987" y="2858"/>
                </a:cubicBezTo>
                <a:cubicBezTo>
                  <a:pt x="86173" y="3618"/>
                  <a:pt x="87662" y="4560"/>
                  <a:pt x="88270" y="5898"/>
                </a:cubicBezTo>
                <a:cubicBezTo>
                  <a:pt x="88939" y="7296"/>
                  <a:pt x="89273" y="9059"/>
                  <a:pt x="89425" y="10609"/>
                </a:cubicBezTo>
                <a:cubicBezTo>
                  <a:pt x="89607" y="12190"/>
                  <a:pt x="89911" y="13649"/>
                  <a:pt x="89911" y="15259"/>
                </a:cubicBezTo>
                <a:cubicBezTo>
                  <a:pt x="89911" y="15837"/>
                  <a:pt x="89911" y="16445"/>
                  <a:pt x="89911" y="17053"/>
                </a:cubicBezTo>
                <a:cubicBezTo>
                  <a:pt x="89911" y="17752"/>
                  <a:pt x="90063" y="17934"/>
                  <a:pt x="90367" y="18542"/>
                </a:cubicBezTo>
                <a:cubicBezTo>
                  <a:pt x="90732" y="19332"/>
                  <a:pt x="90732" y="20275"/>
                  <a:pt x="91431" y="20852"/>
                </a:cubicBezTo>
                <a:cubicBezTo>
                  <a:pt x="92252" y="21551"/>
                  <a:pt x="93468" y="21855"/>
                  <a:pt x="94532" y="21855"/>
                </a:cubicBezTo>
                <a:cubicBezTo>
                  <a:pt x="95200" y="21855"/>
                  <a:pt x="95687" y="21703"/>
                  <a:pt x="96325" y="21521"/>
                </a:cubicBezTo>
                <a:cubicBezTo>
                  <a:pt x="96872" y="21369"/>
                  <a:pt x="97024" y="21369"/>
                  <a:pt x="97510" y="21703"/>
                </a:cubicBezTo>
                <a:cubicBezTo>
                  <a:pt x="97936" y="22007"/>
                  <a:pt x="98270" y="22372"/>
                  <a:pt x="98635" y="22737"/>
                </a:cubicBezTo>
                <a:cubicBezTo>
                  <a:pt x="98939" y="23041"/>
                  <a:pt x="99395" y="23254"/>
                  <a:pt x="99608" y="23618"/>
                </a:cubicBezTo>
                <a:cubicBezTo>
                  <a:pt x="100094" y="24378"/>
                  <a:pt x="100033" y="25503"/>
                  <a:pt x="100033" y="26354"/>
                </a:cubicBezTo>
                <a:cubicBezTo>
                  <a:pt x="100064" y="27691"/>
                  <a:pt x="100823" y="28755"/>
                  <a:pt x="101523" y="29880"/>
                </a:cubicBezTo>
                <a:cubicBezTo>
                  <a:pt x="102070" y="30792"/>
                  <a:pt x="102009" y="31703"/>
                  <a:pt x="102282" y="32707"/>
                </a:cubicBezTo>
                <a:cubicBezTo>
                  <a:pt x="102586" y="33770"/>
                  <a:pt x="103103" y="34804"/>
                  <a:pt x="103833" y="35625"/>
                </a:cubicBezTo>
                <a:cubicBezTo>
                  <a:pt x="105140" y="37114"/>
                  <a:pt x="107146" y="36992"/>
                  <a:pt x="108666" y="38056"/>
                </a:cubicBezTo>
                <a:cubicBezTo>
                  <a:pt x="110155" y="39090"/>
                  <a:pt x="111888" y="39637"/>
                  <a:pt x="113711" y="39789"/>
                </a:cubicBezTo>
                <a:cubicBezTo>
                  <a:pt x="114806" y="39880"/>
                  <a:pt x="116143" y="39698"/>
                  <a:pt x="117268" y="39515"/>
                </a:cubicBezTo>
                <a:cubicBezTo>
                  <a:pt x="118301" y="39363"/>
                  <a:pt x="119304" y="38938"/>
                  <a:pt x="120125" y="38330"/>
                </a:cubicBezTo>
                <a:cubicBezTo>
                  <a:pt x="121766" y="37053"/>
                  <a:pt x="122648" y="35199"/>
                  <a:pt x="124623" y="34378"/>
                </a:cubicBezTo>
                <a:cubicBezTo>
                  <a:pt x="126265" y="33649"/>
                  <a:pt x="127906" y="32950"/>
                  <a:pt x="129426" y="31947"/>
                </a:cubicBezTo>
                <a:cubicBezTo>
                  <a:pt x="130095" y="31491"/>
                  <a:pt x="130733" y="30913"/>
                  <a:pt x="131462" y="30548"/>
                </a:cubicBezTo>
                <a:cubicBezTo>
                  <a:pt x="132070" y="30244"/>
                  <a:pt x="132830" y="30184"/>
                  <a:pt x="133468" y="30001"/>
                </a:cubicBezTo>
                <a:cubicBezTo>
                  <a:pt x="135201" y="29606"/>
                  <a:pt x="136721" y="28664"/>
                  <a:pt x="138423" y="28147"/>
                </a:cubicBezTo>
                <a:cubicBezTo>
                  <a:pt x="139274" y="27904"/>
                  <a:pt x="140186" y="27813"/>
                  <a:pt x="141067" y="27934"/>
                </a:cubicBezTo>
                <a:cubicBezTo>
                  <a:pt x="141979" y="28026"/>
                  <a:pt x="142405" y="28451"/>
                  <a:pt x="143074" y="29059"/>
                </a:cubicBezTo>
                <a:cubicBezTo>
                  <a:pt x="143560" y="29515"/>
                  <a:pt x="144046" y="29789"/>
                  <a:pt x="144563" y="30184"/>
                </a:cubicBezTo>
                <a:cubicBezTo>
                  <a:pt x="145201" y="30640"/>
                  <a:pt x="145444" y="31825"/>
                  <a:pt x="145748" y="32524"/>
                </a:cubicBezTo>
                <a:cubicBezTo>
                  <a:pt x="146022" y="33132"/>
                  <a:pt x="146265" y="33770"/>
                  <a:pt x="146691" y="34257"/>
                </a:cubicBezTo>
                <a:cubicBezTo>
                  <a:pt x="147268" y="34925"/>
                  <a:pt x="147754" y="35290"/>
                  <a:pt x="148210" y="36020"/>
                </a:cubicBezTo>
                <a:cubicBezTo>
                  <a:pt x="149153" y="37479"/>
                  <a:pt x="150520" y="38178"/>
                  <a:pt x="152223" y="38330"/>
                </a:cubicBezTo>
                <a:cubicBezTo>
                  <a:pt x="152922" y="38360"/>
                  <a:pt x="153590" y="38451"/>
                  <a:pt x="154259" y="38694"/>
                </a:cubicBezTo>
                <a:cubicBezTo>
                  <a:pt x="154867" y="38938"/>
                  <a:pt x="155323" y="39394"/>
                  <a:pt x="155992" y="39546"/>
                </a:cubicBezTo>
                <a:cubicBezTo>
                  <a:pt x="157937" y="39910"/>
                  <a:pt x="159852" y="39120"/>
                  <a:pt x="161615" y="40397"/>
                </a:cubicBezTo>
                <a:cubicBezTo>
                  <a:pt x="162314" y="40883"/>
                  <a:pt x="162831" y="41369"/>
                  <a:pt x="163621" y="41734"/>
                </a:cubicBezTo>
                <a:cubicBezTo>
                  <a:pt x="164806" y="42251"/>
                  <a:pt x="165840" y="42372"/>
                  <a:pt x="167147" y="42372"/>
                </a:cubicBezTo>
                <a:cubicBezTo>
                  <a:pt x="168393" y="42342"/>
                  <a:pt x="169761" y="42190"/>
                  <a:pt x="170977" y="42403"/>
                </a:cubicBezTo>
                <a:cubicBezTo>
                  <a:pt x="171889" y="42555"/>
                  <a:pt x="172709" y="42980"/>
                  <a:pt x="173621" y="43102"/>
                </a:cubicBezTo>
                <a:cubicBezTo>
                  <a:pt x="174381" y="43223"/>
                  <a:pt x="174867" y="43193"/>
                  <a:pt x="175567" y="43588"/>
                </a:cubicBezTo>
                <a:cubicBezTo>
                  <a:pt x="176296" y="44014"/>
                  <a:pt x="176904" y="44713"/>
                  <a:pt x="177512" y="45290"/>
                </a:cubicBezTo>
                <a:cubicBezTo>
                  <a:pt x="178181" y="45868"/>
                  <a:pt x="178485" y="46050"/>
                  <a:pt x="179275" y="46354"/>
                </a:cubicBezTo>
                <a:cubicBezTo>
                  <a:pt x="180156" y="46689"/>
                  <a:pt x="180643" y="47479"/>
                  <a:pt x="181463" y="47935"/>
                </a:cubicBezTo>
                <a:cubicBezTo>
                  <a:pt x="182679" y="48603"/>
                  <a:pt x="183956" y="47844"/>
                  <a:pt x="185202" y="47965"/>
                </a:cubicBezTo>
                <a:cubicBezTo>
                  <a:pt x="186053" y="48056"/>
                  <a:pt x="186874" y="48269"/>
                  <a:pt x="187694" y="48543"/>
                </a:cubicBezTo>
                <a:cubicBezTo>
                  <a:pt x="188454" y="48786"/>
                  <a:pt x="189214" y="49181"/>
                  <a:pt x="190004" y="49394"/>
                </a:cubicBezTo>
                <a:cubicBezTo>
                  <a:pt x="191038" y="49667"/>
                  <a:pt x="192102" y="49850"/>
                  <a:pt x="193135" y="50032"/>
                </a:cubicBezTo>
                <a:cubicBezTo>
                  <a:pt x="193926" y="50154"/>
                  <a:pt x="195081" y="50093"/>
                  <a:pt x="195780" y="50518"/>
                </a:cubicBezTo>
                <a:cubicBezTo>
                  <a:pt x="195810" y="51126"/>
                  <a:pt x="194412" y="51369"/>
                  <a:pt x="193986" y="51491"/>
                </a:cubicBezTo>
                <a:cubicBezTo>
                  <a:pt x="192163" y="52008"/>
                  <a:pt x="190004" y="52160"/>
                  <a:pt x="188120" y="52312"/>
                </a:cubicBezTo>
                <a:cubicBezTo>
                  <a:pt x="185111" y="52494"/>
                  <a:pt x="182071" y="52768"/>
                  <a:pt x="179062" y="52768"/>
                </a:cubicBezTo>
                <a:cubicBezTo>
                  <a:pt x="174229" y="52768"/>
                  <a:pt x="169366" y="52433"/>
                  <a:pt x="164533" y="52251"/>
                </a:cubicBezTo>
                <a:cubicBezTo>
                  <a:pt x="158667" y="52008"/>
                  <a:pt x="152831" y="51704"/>
                  <a:pt x="146964" y="51552"/>
                </a:cubicBezTo>
                <a:cubicBezTo>
                  <a:pt x="139396" y="51309"/>
                  <a:pt x="131827" y="51339"/>
                  <a:pt x="124259" y="51187"/>
                </a:cubicBezTo>
                <a:cubicBezTo>
                  <a:pt x="116690" y="51035"/>
                  <a:pt x="109152" y="50366"/>
                  <a:pt x="101553" y="50458"/>
                </a:cubicBezTo>
                <a:cubicBezTo>
                  <a:pt x="93772" y="50518"/>
                  <a:pt x="86051" y="50762"/>
                  <a:pt x="78270" y="50397"/>
                </a:cubicBezTo>
                <a:cubicBezTo>
                  <a:pt x="72434" y="50154"/>
                  <a:pt x="66598" y="50032"/>
                  <a:pt x="60792" y="49698"/>
                </a:cubicBezTo>
                <a:cubicBezTo>
                  <a:pt x="55352" y="49394"/>
                  <a:pt x="49941" y="48573"/>
                  <a:pt x="44531" y="48087"/>
                </a:cubicBezTo>
                <a:cubicBezTo>
                  <a:pt x="36993" y="47448"/>
                  <a:pt x="29394" y="47418"/>
                  <a:pt x="21855" y="47418"/>
                </a:cubicBezTo>
                <a:cubicBezTo>
                  <a:pt x="19211" y="47418"/>
                  <a:pt x="16597" y="47418"/>
                  <a:pt x="13953" y="47418"/>
                </a:cubicBezTo>
                <a:cubicBezTo>
                  <a:pt x="11642" y="47418"/>
                  <a:pt x="9302" y="47479"/>
                  <a:pt x="6992" y="47114"/>
                </a:cubicBezTo>
                <a:cubicBezTo>
                  <a:pt x="5503" y="46871"/>
                  <a:pt x="4104" y="46476"/>
                  <a:pt x="2615" y="46263"/>
                </a:cubicBezTo>
                <a:cubicBezTo>
                  <a:pt x="1703" y="46141"/>
                  <a:pt x="882" y="46202"/>
                  <a:pt x="1" y="45898"/>
                </a:cubicBezTo>
                <a:cubicBezTo>
                  <a:pt x="2524" y="45533"/>
                  <a:pt x="4834" y="44439"/>
                  <a:pt x="7326" y="43862"/>
                </a:cubicBezTo>
                <a:cubicBezTo>
                  <a:pt x="8785" y="43558"/>
                  <a:pt x="10184" y="43132"/>
                  <a:pt x="11612" y="42676"/>
                </a:cubicBezTo>
                <a:cubicBezTo>
                  <a:pt x="12676" y="42312"/>
                  <a:pt x="13922" y="42038"/>
                  <a:pt x="14804" y="41339"/>
                </a:cubicBezTo>
                <a:cubicBezTo>
                  <a:pt x="16171" y="40245"/>
                  <a:pt x="16415" y="38694"/>
                  <a:pt x="17387" y="37387"/>
                </a:cubicBezTo>
                <a:cubicBezTo>
                  <a:pt x="18208" y="36263"/>
                  <a:pt x="19728" y="35868"/>
                  <a:pt x="20518" y="34713"/>
                </a:cubicBezTo>
                <a:cubicBezTo>
                  <a:pt x="21065" y="33892"/>
                  <a:pt x="21369" y="32889"/>
                  <a:pt x="21582" y="31916"/>
                </a:cubicBezTo>
                <a:cubicBezTo>
                  <a:pt x="21977" y="29971"/>
                  <a:pt x="22494" y="28147"/>
                  <a:pt x="23558" y="26415"/>
                </a:cubicBezTo>
                <a:cubicBezTo>
                  <a:pt x="24956" y="24165"/>
                  <a:pt x="26445" y="22159"/>
                  <a:pt x="28907" y="21035"/>
                </a:cubicBezTo>
                <a:cubicBezTo>
                  <a:pt x="30366" y="20396"/>
                  <a:pt x="32008" y="20123"/>
                  <a:pt x="33558" y="19788"/>
                </a:cubicBezTo>
                <a:cubicBezTo>
                  <a:pt x="34713" y="19545"/>
                  <a:pt x="35746" y="19515"/>
                  <a:pt x="36932" y="19788"/>
                </a:cubicBezTo>
                <a:cubicBezTo>
                  <a:pt x="38664" y="20214"/>
                  <a:pt x="40518" y="20427"/>
                  <a:pt x="42160" y="21217"/>
                </a:cubicBezTo>
                <a:cubicBezTo>
                  <a:pt x="43315" y="21764"/>
                  <a:pt x="44257" y="22767"/>
                  <a:pt x="45503" y="23071"/>
                </a:cubicBezTo>
                <a:cubicBezTo>
                  <a:pt x="46142" y="23223"/>
                  <a:pt x="46871" y="23405"/>
                  <a:pt x="47540" y="23314"/>
                </a:cubicBezTo>
                <a:cubicBezTo>
                  <a:pt x="48087" y="23254"/>
                  <a:pt x="49242" y="23102"/>
                  <a:pt x="49668" y="22828"/>
                </a:cubicBezTo>
                <a:cubicBezTo>
                  <a:pt x="50002" y="22585"/>
                  <a:pt x="50154" y="22129"/>
                  <a:pt x="50336" y="21795"/>
                </a:cubicBezTo>
                <a:cubicBezTo>
                  <a:pt x="50610" y="21247"/>
                  <a:pt x="50762" y="21004"/>
                  <a:pt x="51157" y="20548"/>
                </a:cubicBezTo>
                <a:cubicBezTo>
                  <a:pt x="52038" y="19606"/>
                  <a:pt x="52616" y="18481"/>
                  <a:pt x="53437" y="17509"/>
                </a:cubicBezTo>
                <a:cubicBezTo>
                  <a:pt x="53619" y="17266"/>
                  <a:pt x="53832" y="17022"/>
                  <a:pt x="54105" y="16840"/>
                </a:cubicBezTo>
                <a:cubicBezTo>
                  <a:pt x="54531" y="16506"/>
                  <a:pt x="55017" y="16323"/>
                  <a:pt x="55443" y="15989"/>
                </a:cubicBezTo>
                <a:cubicBezTo>
                  <a:pt x="55686" y="15837"/>
                  <a:pt x="55929" y="15655"/>
                  <a:pt x="56172" y="1547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13" name="Google Shape;313;p38"/>
          <p:cNvCxnSpPr>
            <a:cxnSpLocks/>
          </p:cNvCxnSpPr>
          <p:nvPr/>
        </p:nvCxnSpPr>
        <p:spPr>
          <a:xfrm>
            <a:off x="3690600" y="2184425"/>
            <a:ext cx="1762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319;p39">
            <a:extLst>
              <a:ext uri="{FF2B5EF4-FFF2-40B4-BE49-F238E27FC236}">
                <a16:creationId xmlns:a16="http://schemas.microsoft.com/office/drawing/2014/main" id="{87D8BB17-2E19-4ACF-9F0F-FE26EA6D2DF8}"/>
              </a:ext>
            </a:extLst>
          </p:cNvPr>
          <p:cNvSpPr txBox="1">
            <a:spLocks/>
          </p:cNvSpPr>
          <p:nvPr/>
        </p:nvSpPr>
        <p:spPr>
          <a:xfrm>
            <a:off x="1003508" y="-1991807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rlow"/>
              <a:buNone/>
              <a:defRPr sz="60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rlow"/>
              <a:buNone/>
              <a:defRPr sz="5200" b="0" i="0" u="none" strike="noStrike" cap="none">
                <a:solidFill>
                  <a:srgbClr val="191919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rlow"/>
              <a:buNone/>
              <a:defRPr sz="5200" b="0" i="0" u="none" strike="noStrike" cap="none">
                <a:solidFill>
                  <a:srgbClr val="191919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rlow"/>
              <a:buNone/>
              <a:defRPr sz="5200" b="0" i="0" u="none" strike="noStrike" cap="none">
                <a:solidFill>
                  <a:srgbClr val="191919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rlow"/>
              <a:buNone/>
              <a:defRPr sz="5200" b="0" i="0" u="none" strike="noStrike" cap="none">
                <a:solidFill>
                  <a:srgbClr val="191919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rlow"/>
              <a:buNone/>
              <a:defRPr sz="5200" b="0" i="0" u="none" strike="noStrike" cap="none">
                <a:solidFill>
                  <a:srgbClr val="191919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rlow"/>
              <a:buNone/>
              <a:defRPr sz="5200" b="0" i="0" u="none" strike="noStrike" cap="none">
                <a:solidFill>
                  <a:srgbClr val="191919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rlow"/>
              <a:buNone/>
              <a:defRPr sz="5200" b="0" i="0" u="none" strike="noStrike" cap="none">
                <a:solidFill>
                  <a:srgbClr val="191919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arlow"/>
              <a:buNone/>
              <a:defRPr sz="5200" b="0" i="0" u="none" strike="noStrike" cap="none">
                <a:solidFill>
                  <a:srgbClr val="191919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ru-RU"/>
              <a:t>Цель проекта</a:t>
            </a:r>
            <a:endParaRPr lang="ru-RU" dirty="0"/>
          </a:p>
        </p:txBody>
      </p:sp>
      <p:grpSp>
        <p:nvGrpSpPr>
          <p:cNvPr id="14" name="Google Shape;4979;p85">
            <a:extLst>
              <a:ext uri="{FF2B5EF4-FFF2-40B4-BE49-F238E27FC236}">
                <a16:creationId xmlns:a16="http://schemas.microsoft.com/office/drawing/2014/main" id="{5B0DEFF9-536A-4161-BF33-0CD8BADA6DE0}"/>
              </a:ext>
            </a:extLst>
          </p:cNvPr>
          <p:cNvGrpSpPr/>
          <p:nvPr/>
        </p:nvGrpSpPr>
        <p:grpSpPr>
          <a:xfrm>
            <a:off x="1524691" y="-1842718"/>
            <a:ext cx="769399" cy="706346"/>
            <a:chOff x="4147908" y="2303017"/>
            <a:chExt cx="361194" cy="359355"/>
          </a:xfrm>
        </p:grpSpPr>
        <p:sp>
          <p:nvSpPr>
            <p:cNvPr id="15" name="Google Shape;4980;p85">
              <a:extLst>
                <a:ext uri="{FF2B5EF4-FFF2-40B4-BE49-F238E27FC236}">
                  <a16:creationId xmlns:a16="http://schemas.microsoft.com/office/drawing/2014/main" id="{C00A79BB-D309-4081-858A-B1D21883949D}"/>
                </a:ext>
              </a:extLst>
            </p:cNvPr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6" name="Google Shape;4981;p85">
              <a:extLst>
                <a:ext uri="{FF2B5EF4-FFF2-40B4-BE49-F238E27FC236}">
                  <a16:creationId xmlns:a16="http://schemas.microsoft.com/office/drawing/2014/main" id="{82F89635-7204-416E-B36A-07601FB24AD9}"/>
                </a:ext>
              </a:extLst>
            </p:cNvPr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7" name="Google Shape;4982;p85">
              <a:extLst>
                <a:ext uri="{FF2B5EF4-FFF2-40B4-BE49-F238E27FC236}">
                  <a16:creationId xmlns:a16="http://schemas.microsoft.com/office/drawing/2014/main" id="{23A5CE8D-2305-461F-B1B3-8E125B13BFE8}"/>
                </a:ext>
              </a:extLst>
            </p:cNvPr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8" name="Google Shape;4983;p85">
              <a:extLst>
                <a:ext uri="{FF2B5EF4-FFF2-40B4-BE49-F238E27FC236}">
                  <a16:creationId xmlns:a16="http://schemas.microsoft.com/office/drawing/2014/main" id="{BFAA8408-1D1F-450B-8888-6BFA57F9C4A8}"/>
                </a:ext>
              </a:extLst>
            </p:cNvPr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9" name="Google Shape;4984;p85">
              <a:extLst>
                <a:ext uri="{FF2B5EF4-FFF2-40B4-BE49-F238E27FC236}">
                  <a16:creationId xmlns:a16="http://schemas.microsoft.com/office/drawing/2014/main" id="{ECE398CB-5A89-474D-95EA-BEE1D1AAF355}"/>
                </a:ext>
              </a:extLst>
            </p:cNvPr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Google Shape;4985;p85">
              <a:extLst>
                <a:ext uri="{FF2B5EF4-FFF2-40B4-BE49-F238E27FC236}">
                  <a16:creationId xmlns:a16="http://schemas.microsoft.com/office/drawing/2014/main" id="{9E6BA0C4-F0C1-4D7B-B577-44263A449D5F}"/>
                </a:ext>
              </a:extLst>
            </p:cNvPr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Google Shape;4986;p85">
              <a:extLst>
                <a:ext uri="{FF2B5EF4-FFF2-40B4-BE49-F238E27FC236}">
                  <a16:creationId xmlns:a16="http://schemas.microsoft.com/office/drawing/2014/main" id="{26BA5FDE-A517-4C52-82E4-162B800DFE47}"/>
                </a:ext>
              </a:extLst>
            </p:cNvPr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2" name="Google Shape;4987;p85">
              <a:extLst>
                <a:ext uri="{FF2B5EF4-FFF2-40B4-BE49-F238E27FC236}">
                  <a16:creationId xmlns:a16="http://schemas.microsoft.com/office/drawing/2014/main" id="{AC1CFFDA-899B-4983-9AFB-2C5F8DA31DFD}"/>
                </a:ext>
              </a:extLst>
            </p:cNvPr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3" name="Google Shape;4988;p85">
              <a:extLst>
                <a:ext uri="{FF2B5EF4-FFF2-40B4-BE49-F238E27FC236}">
                  <a16:creationId xmlns:a16="http://schemas.microsoft.com/office/drawing/2014/main" id="{B041FBEE-3015-41F1-BBE1-B78A89E7B04A}"/>
                </a:ext>
              </a:extLst>
            </p:cNvPr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" name="Google Shape;4989;p85">
              <a:extLst>
                <a:ext uri="{FF2B5EF4-FFF2-40B4-BE49-F238E27FC236}">
                  <a16:creationId xmlns:a16="http://schemas.microsoft.com/office/drawing/2014/main" id="{F3D91212-506F-446E-933D-C1D932695263}"/>
                </a:ext>
              </a:extLst>
            </p:cNvPr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5" name="Google Shape;4990;p85">
              <a:extLst>
                <a:ext uri="{FF2B5EF4-FFF2-40B4-BE49-F238E27FC236}">
                  <a16:creationId xmlns:a16="http://schemas.microsoft.com/office/drawing/2014/main" id="{FFB1A3D2-C09D-4EAF-968D-D17367E90658}"/>
                </a:ext>
              </a:extLst>
            </p:cNvPr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6" name="Google Shape;4991;p85">
              <a:extLst>
                <a:ext uri="{FF2B5EF4-FFF2-40B4-BE49-F238E27FC236}">
                  <a16:creationId xmlns:a16="http://schemas.microsoft.com/office/drawing/2014/main" id="{2709DA32-D8D3-411B-8CE2-C4B6EFA5409D}"/>
                </a:ext>
              </a:extLst>
            </p:cNvPr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7" name="Google Shape;4992;p85">
              <a:extLst>
                <a:ext uri="{FF2B5EF4-FFF2-40B4-BE49-F238E27FC236}">
                  <a16:creationId xmlns:a16="http://schemas.microsoft.com/office/drawing/2014/main" id="{1326BDA0-9AD9-4967-92EE-61A104999067}"/>
                </a:ext>
              </a:extLst>
            </p:cNvPr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8" name="Google Shape;4993;p85">
              <a:extLst>
                <a:ext uri="{FF2B5EF4-FFF2-40B4-BE49-F238E27FC236}">
                  <a16:creationId xmlns:a16="http://schemas.microsoft.com/office/drawing/2014/main" id="{F92363D5-A67C-4435-A90C-8EFE8AB791D4}"/>
                </a:ext>
              </a:extLst>
            </p:cNvPr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9" name="Google Shape;318;p39">
            <a:extLst>
              <a:ext uri="{FF2B5EF4-FFF2-40B4-BE49-F238E27FC236}">
                <a16:creationId xmlns:a16="http://schemas.microsoft.com/office/drawing/2014/main" id="{03B495D9-668E-4DFA-B633-678460BBA603}"/>
              </a:ext>
            </a:extLst>
          </p:cNvPr>
          <p:cNvSpPr txBox="1">
            <a:spLocks/>
          </p:cNvSpPr>
          <p:nvPr/>
        </p:nvSpPr>
        <p:spPr>
          <a:xfrm>
            <a:off x="-7304210" y="1141550"/>
            <a:ext cx="5826574" cy="2474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139700" indent="0"/>
            <a:r>
              <a:rPr lang="ru-RU" sz="1800"/>
              <a:t>Разработка веб-приложения для автоматизации работы альпинистского клуба, включая:</a:t>
            </a:r>
          </a:p>
          <a:p>
            <a:r>
              <a:rPr lang="ru-RU" sz="1800"/>
              <a:t>Централизованный учет участников, гор и восхождений.</a:t>
            </a:r>
          </a:p>
          <a:p>
            <a:r>
              <a:rPr lang="ru-RU" sz="1800"/>
              <a:t>Подачу и обработку заявок на экспедиции.</a:t>
            </a:r>
          </a:p>
          <a:p>
            <a:r>
              <a:rPr lang="ru-RU" sz="1800"/>
              <a:t>Формирование рейтингов и статистики.</a:t>
            </a:r>
          </a:p>
          <a:p>
            <a:r>
              <a:rPr lang="ru-RU" sz="1800"/>
              <a:t>Генерацию отчетов.</a:t>
            </a:r>
            <a:endParaRPr lang="ru-RU" sz="1800" dirty="0"/>
          </a:p>
        </p:txBody>
      </p:sp>
      <p:grpSp>
        <p:nvGrpSpPr>
          <p:cNvPr id="30" name="Google Shape;350;p41">
            <a:extLst>
              <a:ext uri="{FF2B5EF4-FFF2-40B4-BE49-F238E27FC236}">
                <a16:creationId xmlns:a16="http://schemas.microsoft.com/office/drawing/2014/main" id="{A244DF9A-9639-4190-85C6-95E386288AB3}"/>
              </a:ext>
            </a:extLst>
          </p:cNvPr>
          <p:cNvGrpSpPr/>
          <p:nvPr/>
        </p:nvGrpSpPr>
        <p:grpSpPr>
          <a:xfrm>
            <a:off x="-1104595" y="6549746"/>
            <a:ext cx="10943162" cy="3265201"/>
            <a:chOff x="-1304150" y="2849850"/>
            <a:chExt cx="10943162" cy="3265201"/>
          </a:xfrm>
        </p:grpSpPr>
        <p:sp>
          <p:nvSpPr>
            <p:cNvPr id="31" name="Google Shape;351;p41">
              <a:extLst>
                <a:ext uri="{FF2B5EF4-FFF2-40B4-BE49-F238E27FC236}">
                  <a16:creationId xmlns:a16="http://schemas.microsoft.com/office/drawing/2014/main" id="{AB52CECD-2B5F-4583-81FF-1A31FD112C6B}"/>
                </a:ext>
              </a:extLst>
            </p:cNvPr>
            <p:cNvSpPr/>
            <p:nvPr/>
          </p:nvSpPr>
          <p:spPr>
            <a:xfrm>
              <a:off x="2956083" y="3227357"/>
              <a:ext cx="6402103" cy="23297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52;p41">
              <a:extLst>
                <a:ext uri="{FF2B5EF4-FFF2-40B4-BE49-F238E27FC236}">
                  <a16:creationId xmlns:a16="http://schemas.microsoft.com/office/drawing/2014/main" id="{389C482E-BE6B-449F-8618-0AD2A1E7DB3E}"/>
                </a:ext>
              </a:extLst>
            </p:cNvPr>
            <p:cNvSpPr/>
            <p:nvPr/>
          </p:nvSpPr>
          <p:spPr>
            <a:xfrm>
              <a:off x="4462333" y="3264970"/>
              <a:ext cx="4681668" cy="1845569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53;p41">
              <a:extLst>
                <a:ext uri="{FF2B5EF4-FFF2-40B4-BE49-F238E27FC236}">
                  <a16:creationId xmlns:a16="http://schemas.microsoft.com/office/drawing/2014/main" id="{D3ED3AAC-DDA4-4AD3-9B8F-87FE304DD7C9}"/>
                </a:ext>
              </a:extLst>
            </p:cNvPr>
            <p:cNvSpPr/>
            <p:nvPr/>
          </p:nvSpPr>
          <p:spPr>
            <a:xfrm>
              <a:off x="4769039" y="3359648"/>
              <a:ext cx="4869972" cy="2265837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54;p41">
              <a:extLst>
                <a:ext uri="{FF2B5EF4-FFF2-40B4-BE49-F238E27FC236}">
                  <a16:creationId xmlns:a16="http://schemas.microsoft.com/office/drawing/2014/main" id="{239C1ECE-B01E-4AA8-A4AB-577F55A990D7}"/>
                </a:ext>
              </a:extLst>
            </p:cNvPr>
            <p:cNvSpPr/>
            <p:nvPr/>
          </p:nvSpPr>
          <p:spPr>
            <a:xfrm>
              <a:off x="1630775" y="3469475"/>
              <a:ext cx="7727310" cy="2329621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5;p41">
              <a:extLst>
                <a:ext uri="{FF2B5EF4-FFF2-40B4-BE49-F238E27FC236}">
                  <a16:creationId xmlns:a16="http://schemas.microsoft.com/office/drawing/2014/main" id="{48ADEE9E-9AF6-4E6F-8EEE-1986068BB175}"/>
                </a:ext>
              </a:extLst>
            </p:cNvPr>
            <p:cNvSpPr/>
            <p:nvPr/>
          </p:nvSpPr>
          <p:spPr>
            <a:xfrm>
              <a:off x="-1304150" y="2849850"/>
              <a:ext cx="10942983" cy="3265201"/>
            </a:xfrm>
            <a:custGeom>
              <a:avLst/>
              <a:gdLst/>
              <a:ahLst/>
              <a:cxnLst/>
              <a:rect l="l" t="t" r="r" b="b"/>
              <a:pathLst>
                <a:path w="300219" h="94227" extrusionOk="0">
                  <a:moveTo>
                    <a:pt x="51521" y="24377"/>
                  </a:moveTo>
                  <a:cubicBezTo>
                    <a:pt x="51886" y="24013"/>
                    <a:pt x="52251" y="23678"/>
                    <a:pt x="52585" y="23314"/>
                  </a:cubicBezTo>
                  <a:cubicBezTo>
                    <a:pt x="52646" y="23344"/>
                    <a:pt x="52707" y="23374"/>
                    <a:pt x="52767" y="23405"/>
                  </a:cubicBezTo>
                  <a:cubicBezTo>
                    <a:pt x="53041" y="23222"/>
                    <a:pt x="53314" y="23010"/>
                    <a:pt x="53558" y="22797"/>
                  </a:cubicBezTo>
                  <a:cubicBezTo>
                    <a:pt x="55290" y="21277"/>
                    <a:pt x="56719" y="19393"/>
                    <a:pt x="58542" y="17964"/>
                  </a:cubicBezTo>
                  <a:cubicBezTo>
                    <a:pt x="59667" y="17082"/>
                    <a:pt x="60853" y="16110"/>
                    <a:pt x="62008" y="15289"/>
                  </a:cubicBezTo>
                  <a:cubicBezTo>
                    <a:pt x="62342" y="15046"/>
                    <a:pt x="62767" y="14803"/>
                    <a:pt x="63193" y="14742"/>
                  </a:cubicBezTo>
                  <a:cubicBezTo>
                    <a:pt x="64135" y="14651"/>
                    <a:pt x="64834" y="15441"/>
                    <a:pt x="65655" y="15745"/>
                  </a:cubicBezTo>
                  <a:cubicBezTo>
                    <a:pt x="66476" y="16019"/>
                    <a:pt x="67357" y="16049"/>
                    <a:pt x="68148" y="15654"/>
                  </a:cubicBezTo>
                  <a:cubicBezTo>
                    <a:pt x="70245" y="14590"/>
                    <a:pt x="72312" y="13040"/>
                    <a:pt x="74135" y="11550"/>
                  </a:cubicBezTo>
                  <a:cubicBezTo>
                    <a:pt x="77479" y="8876"/>
                    <a:pt x="80792" y="6201"/>
                    <a:pt x="83801" y="3131"/>
                  </a:cubicBezTo>
                  <a:cubicBezTo>
                    <a:pt x="84652" y="2219"/>
                    <a:pt x="85747" y="365"/>
                    <a:pt x="87023" y="0"/>
                  </a:cubicBezTo>
                  <a:cubicBezTo>
                    <a:pt x="89820" y="4043"/>
                    <a:pt x="93984" y="6870"/>
                    <a:pt x="97723" y="10091"/>
                  </a:cubicBezTo>
                  <a:cubicBezTo>
                    <a:pt x="101978" y="13709"/>
                    <a:pt x="106902" y="16475"/>
                    <a:pt x="111097" y="20183"/>
                  </a:cubicBezTo>
                  <a:cubicBezTo>
                    <a:pt x="115230" y="23830"/>
                    <a:pt x="119729" y="27083"/>
                    <a:pt x="123772" y="30912"/>
                  </a:cubicBezTo>
                  <a:cubicBezTo>
                    <a:pt x="127997" y="34955"/>
                    <a:pt x="132039" y="38998"/>
                    <a:pt x="136629" y="42615"/>
                  </a:cubicBezTo>
                  <a:cubicBezTo>
                    <a:pt x="140003" y="45259"/>
                    <a:pt x="143590" y="48603"/>
                    <a:pt x="147845" y="49788"/>
                  </a:cubicBezTo>
                  <a:cubicBezTo>
                    <a:pt x="149031" y="50122"/>
                    <a:pt x="150216" y="50122"/>
                    <a:pt x="151432" y="50122"/>
                  </a:cubicBezTo>
                  <a:cubicBezTo>
                    <a:pt x="151645" y="50122"/>
                    <a:pt x="151857" y="50122"/>
                    <a:pt x="152070" y="50122"/>
                  </a:cubicBezTo>
                  <a:cubicBezTo>
                    <a:pt x="152252" y="50092"/>
                    <a:pt x="152435" y="50062"/>
                    <a:pt x="152587" y="50092"/>
                  </a:cubicBezTo>
                  <a:cubicBezTo>
                    <a:pt x="152708" y="50092"/>
                    <a:pt x="152830" y="50153"/>
                    <a:pt x="152952" y="50122"/>
                  </a:cubicBezTo>
                  <a:cubicBezTo>
                    <a:pt x="153043" y="50122"/>
                    <a:pt x="153134" y="50062"/>
                    <a:pt x="153225" y="50062"/>
                  </a:cubicBezTo>
                  <a:cubicBezTo>
                    <a:pt x="153316" y="50062"/>
                    <a:pt x="153407" y="50062"/>
                    <a:pt x="153499" y="50031"/>
                  </a:cubicBezTo>
                  <a:cubicBezTo>
                    <a:pt x="153590" y="50031"/>
                    <a:pt x="153651" y="50001"/>
                    <a:pt x="153742" y="49970"/>
                  </a:cubicBezTo>
                  <a:cubicBezTo>
                    <a:pt x="153894" y="49879"/>
                    <a:pt x="154076" y="49818"/>
                    <a:pt x="154228" y="49727"/>
                  </a:cubicBezTo>
                  <a:cubicBezTo>
                    <a:pt x="154380" y="49667"/>
                    <a:pt x="154532" y="49606"/>
                    <a:pt x="154684" y="49545"/>
                  </a:cubicBezTo>
                  <a:cubicBezTo>
                    <a:pt x="154806" y="49484"/>
                    <a:pt x="154958" y="49393"/>
                    <a:pt x="155110" y="49302"/>
                  </a:cubicBezTo>
                  <a:cubicBezTo>
                    <a:pt x="155170" y="49271"/>
                    <a:pt x="155231" y="49271"/>
                    <a:pt x="155292" y="49241"/>
                  </a:cubicBezTo>
                  <a:cubicBezTo>
                    <a:pt x="155383" y="49211"/>
                    <a:pt x="155444" y="49180"/>
                    <a:pt x="155505" y="49089"/>
                  </a:cubicBezTo>
                  <a:cubicBezTo>
                    <a:pt x="155839" y="48846"/>
                    <a:pt x="156143" y="48603"/>
                    <a:pt x="156508" y="48390"/>
                  </a:cubicBezTo>
                  <a:cubicBezTo>
                    <a:pt x="156842" y="48208"/>
                    <a:pt x="157237" y="48086"/>
                    <a:pt x="157572" y="47873"/>
                  </a:cubicBezTo>
                  <a:cubicBezTo>
                    <a:pt x="157724" y="47752"/>
                    <a:pt x="157876" y="47630"/>
                    <a:pt x="158028" y="47508"/>
                  </a:cubicBezTo>
                  <a:cubicBezTo>
                    <a:pt x="158180" y="47387"/>
                    <a:pt x="158301" y="47326"/>
                    <a:pt x="158453" y="47265"/>
                  </a:cubicBezTo>
                  <a:cubicBezTo>
                    <a:pt x="158575" y="47204"/>
                    <a:pt x="158666" y="47174"/>
                    <a:pt x="158727" y="47052"/>
                  </a:cubicBezTo>
                  <a:cubicBezTo>
                    <a:pt x="158788" y="47022"/>
                    <a:pt x="158757" y="46992"/>
                    <a:pt x="158818" y="46961"/>
                  </a:cubicBezTo>
                  <a:cubicBezTo>
                    <a:pt x="159000" y="46870"/>
                    <a:pt x="159183" y="47144"/>
                    <a:pt x="159304" y="47265"/>
                  </a:cubicBezTo>
                  <a:cubicBezTo>
                    <a:pt x="160247" y="48299"/>
                    <a:pt x="161310" y="49180"/>
                    <a:pt x="162405" y="50062"/>
                  </a:cubicBezTo>
                  <a:cubicBezTo>
                    <a:pt x="162587" y="50244"/>
                    <a:pt x="162769" y="50396"/>
                    <a:pt x="162952" y="50578"/>
                  </a:cubicBezTo>
                  <a:cubicBezTo>
                    <a:pt x="163134" y="50791"/>
                    <a:pt x="163347" y="50913"/>
                    <a:pt x="163560" y="51095"/>
                  </a:cubicBezTo>
                  <a:cubicBezTo>
                    <a:pt x="163772" y="51277"/>
                    <a:pt x="164016" y="51429"/>
                    <a:pt x="164289" y="51612"/>
                  </a:cubicBezTo>
                  <a:cubicBezTo>
                    <a:pt x="164988" y="52098"/>
                    <a:pt x="165748" y="52554"/>
                    <a:pt x="166508" y="52980"/>
                  </a:cubicBezTo>
                  <a:cubicBezTo>
                    <a:pt x="167997" y="53861"/>
                    <a:pt x="169578" y="54651"/>
                    <a:pt x="171159" y="55411"/>
                  </a:cubicBezTo>
                  <a:cubicBezTo>
                    <a:pt x="174289" y="56870"/>
                    <a:pt x="177511" y="58147"/>
                    <a:pt x="180672" y="59606"/>
                  </a:cubicBezTo>
                  <a:cubicBezTo>
                    <a:pt x="186904" y="62463"/>
                    <a:pt x="193317" y="64652"/>
                    <a:pt x="200004" y="66323"/>
                  </a:cubicBezTo>
                  <a:cubicBezTo>
                    <a:pt x="202740" y="66992"/>
                    <a:pt x="205232" y="67721"/>
                    <a:pt x="208089" y="67995"/>
                  </a:cubicBezTo>
                  <a:cubicBezTo>
                    <a:pt x="211767" y="68360"/>
                    <a:pt x="215536" y="68086"/>
                    <a:pt x="219245" y="67904"/>
                  </a:cubicBezTo>
                  <a:cubicBezTo>
                    <a:pt x="223318" y="67691"/>
                    <a:pt x="227451" y="66992"/>
                    <a:pt x="231494" y="66354"/>
                  </a:cubicBezTo>
                  <a:cubicBezTo>
                    <a:pt x="236449" y="65594"/>
                    <a:pt x="241312" y="64773"/>
                    <a:pt x="246206" y="63648"/>
                  </a:cubicBezTo>
                  <a:cubicBezTo>
                    <a:pt x="253896" y="61855"/>
                    <a:pt x="261707" y="60609"/>
                    <a:pt x="269398" y="58907"/>
                  </a:cubicBezTo>
                  <a:cubicBezTo>
                    <a:pt x="271647" y="58420"/>
                    <a:pt x="273896" y="58329"/>
                    <a:pt x="276115" y="57965"/>
                  </a:cubicBezTo>
                  <a:cubicBezTo>
                    <a:pt x="277544" y="57752"/>
                    <a:pt x="278759" y="57813"/>
                    <a:pt x="280158" y="58116"/>
                  </a:cubicBezTo>
                  <a:cubicBezTo>
                    <a:pt x="280978" y="58299"/>
                    <a:pt x="281799" y="58724"/>
                    <a:pt x="282589" y="59059"/>
                  </a:cubicBezTo>
                  <a:cubicBezTo>
                    <a:pt x="283927" y="59667"/>
                    <a:pt x="285294" y="60214"/>
                    <a:pt x="286662" y="60761"/>
                  </a:cubicBezTo>
                  <a:cubicBezTo>
                    <a:pt x="288395" y="61399"/>
                    <a:pt x="290279" y="61977"/>
                    <a:pt x="292073" y="62433"/>
                  </a:cubicBezTo>
                  <a:cubicBezTo>
                    <a:pt x="293562" y="62797"/>
                    <a:pt x="294535" y="63345"/>
                    <a:pt x="295933" y="63922"/>
                  </a:cubicBezTo>
                  <a:cubicBezTo>
                    <a:pt x="296358" y="64074"/>
                    <a:pt x="300219" y="64621"/>
                    <a:pt x="299459" y="65624"/>
                  </a:cubicBezTo>
                  <a:cubicBezTo>
                    <a:pt x="299459" y="65655"/>
                    <a:pt x="297939" y="65989"/>
                    <a:pt x="297757" y="66080"/>
                  </a:cubicBezTo>
                  <a:cubicBezTo>
                    <a:pt x="295781" y="66931"/>
                    <a:pt x="293714" y="67539"/>
                    <a:pt x="291738" y="68329"/>
                  </a:cubicBezTo>
                  <a:cubicBezTo>
                    <a:pt x="279337" y="73223"/>
                    <a:pt x="266297" y="76810"/>
                    <a:pt x="253440" y="80214"/>
                  </a:cubicBezTo>
                  <a:cubicBezTo>
                    <a:pt x="242528" y="83132"/>
                    <a:pt x="231433" y="85169"/>
                    <a:pt x="220339" y="87266"/>
                  </a:cubicBezTo>
                  <a:cubicBezTo>
                    <a:pt x="210004" y="89211"/>
                    <a:pt x="199639" y="91278"/>
                    <a:pt x="189244" y="92646"/>
                  </a:cubicBezTo>
                  <a:cubicBezTo>
                    <a:pt x="179092" y="93983"/>
                    <a:pt x="168940" y="94226"/>
                    <a:pt x="158727" y="94196"/>
                  </a:cubicBezTo>
                  <a:cubicBezTo>
                    <a:pt x="147176" y="94166"/>
                    <a:pt x="135717" y="93983"/>
                    <a:pt x="124167" y="93223"/>
                  </a:cubicBezTo>
                  <a:cubicBezTo>
                    <a:pt x="117054" y="92767"/>
                    <a:pt x="110033" y="92220"/>
                    <a:pt x="102890" y="92251"/>
                  </a:cubicBezTo>
                  <a:cubicBezTo>
                    <a:pt x="97358" y="92281"/>
                    <a:pt x="91826" y="92251"/>
                    <a:pt x="86294" y="92312"/>
                  </a:cubicBezTo>
                  <a:cubicBezTo>
                    <a:pt x="83193" y="92312"/>
                    <a:pt x="80093" y="92160"/>
                    <a:pt x="77023" y="91764"/>
                  </a:cubicBezTo>
                  <a:cubicBezTo>
                    <a:pt x="74531" y="91430"/>
                    <a:pt x="71977" y="91126"/>
                    <a:pt x="69728" y="90001"/>
                  </a:cubicBezTo>
                  <a:cubicBezTo>
                    <a:pt x="67965" y="89150"/>
                    <a:pt x="66506" y="88542"/>
                    <a:pt x="64530" y="88482"/>
                  </a:cubicBezTo>
                  <a:cubicBezTo>
                    <a:pt x="63223" y="88451"/>
                    <a:pt x="62251" y="88026"/>
                    <a:pt x="61035" y="87813"/>
                  </a:cubicBezTo>
                  <a:cubicBezTo>
                    <a:pt x="59758" y="87600"/>
                    <a:pt x="58482" y="87722"/>
                    <a:pt x="57235" y="87722"/>
                  </a:cubicBezTo>
                  <a:cubicBezTo>
                    <a:pt x="55716" y="87722"/>
                    <a:pt x="54348" y="87752"/>
                    <a:pt x="52858" y="88026"/>
                  </a:cubicBezTo>
                  <a:cubicBezTo>
                    <a:pt x="50700" y="88421"/>
                    <a:pt x="48269" y="88087"/>
                    <a:pt x="46050" y="88117"/>
                  </a:cubicBezTo>
                  <a:cubicBezTo>
                    <a:pt x="40639" y="88117"/>
                    <a:pt x="35351" y="86749"/>
                    <a:pt x="30153" y="85229"/>
                  </a:cubicBezTo>
                  <a:cubicBezTo>
                    <a:pt x="26840" y="84287"/>
                    <a:pt x="23435" y="84105"/>
                    <a:pt x="20062" y="83345"/>
                  </a:cubicBezTo>
                  <a:cubicBezTo>
                    <a:pt x="16140" y="82433"/>
                    <a:pt x="12371" y="80913"/>
                    <a:pt x="8481" y="79971"/>
                  </a:cubicBezTo>
                  <a:cubicBezTo>
                    <a:pt x="6870" y="79606"/>
                    <a:pt x="5259" y="79272"/>
                    <a:pt x="3739" y="78694"/>
                  </a:cubicBezTo>
                  <a:cubicBezTo>
                    <a:pt x="3010" y="78421"/>
                    <a:pt x="1581" y="78056"/>
                    <a:pt x="1003" y="77478"/>
                  </a:cubicBezTo>
                  <a:cubicBezTo>
                    <a:pt x="0" y="76475"/>
                    <a:pt x="1794" y="75381"/>
                    <a:pt x="2432" y="74682"/>
                  </a:cubicBezTo>
                  <a:cubicBezTo>
                    <a:pt x="4772" y="72007"/>
                    <a:pt x="7690" y="69880"/>
                    <a:pt x="10001" y="67174"/>
                  </a:cubicBezTo>
                  <a:cubicBezTo>
                    <a:pt x="13557" y="63071"/>
                    <a:pt x="15776" y="57843"/>
                    <a:pt x="18329" y="53101"/>
                  </a:cubicBezTo>
                  <a:cubicBezTo>
                    <a:pt x="21004" y="48086"/>
                    <a:pt x="24469" y="43587"/>
                    <a:pt x="26779" y="38359"/>
                  </a:cubicBezTo>
                  <a:cubicBezTo>
                    <a:pt x="27265" y="37235"/>
                    <a:pt x="27752" y="36171"/>
                    <a:pt x="27873" y="34925"/>
                  </a:cubicBezTo>
                  <a:cubicBezTo>
                    <a:pt x="27934" y="34530"/>
                    <a:pt x="27752" y="34226"/>
                    <a:pt x="28116" y="33922"/>
                  </a:cubicBezTo>
                  <a:cubicBezTo>
                    <a:pt x="28633" y="34195"/>
                    <a:pt x="28998" y="34621"/>
                    <a:pt x="29484" y="34894"/>
                  </a:cubicBezTo>
                  <a:cubicBezTo>
                    <a:pt x="30822" y="35654"/>
                    <a:pt x="32524" y="36049"/>
                    <a:pt x="34044" y="36080"/>
                  </a:cubicBezTo>
                  <a:cubicBezTo>
                    <a:pt x="36658" y="36140"/>
                    <a:pt x="38664" y="35806"/>
                    <a:pt x="40761" y="34134"/>
                  </a:cubicBezTo>
                  <a:cubicBezTo>
                    <a:pt x="43770" y="31764"/>
                    <a:pt x="46202" y="28846"/>
                    <a:pt x="49181" y="26414"/>
                  </a:cubicBezTo>
                  <a:cubicBezTo>
                    <a:pt x="50001" y="25745"/>
                    <a:pt x="50761" y="25076"/>
                    <a:pt x="51521" y="243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11;p38">
            <a:extLst>
              <a:ext uri="{FF2B5EF4-FFF2-40B4-BE49-F238E27FC236}">
                <a16:creationId xmlns:a16="http://schemas.microsoft.com/office/drawing/2014/main" id="{28B67684-18E4-4D70-9766-A27C739AB010}"/>
              </a:ext>
            </a:extLst>
          </p:cNvPr>
          <p:cNvSpPr txBox="1">
            <a:spLocks/>
          </p:cNvSpPr>
          <p:nvPr/>
        </p:nvSpPr>
        <p:spPr>
          <a:xfrm>
            <a:off x="8633791" y="4596675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/>
          <p:nvPr/>
        </p:nvSpPr>
        <p:spPr>
          <a:xfrm flipH="1">
            <a:off x="7107526" y="1317374"/>
            <a:ext cx="2036478" cy="414948"/>
          </a:xfrm>
          <a:custGeom>
            <a:avLst/>
            <a:gdLst/>
            <a:ahLst/>
            <a:cxnLst/>
            <a:rect l="l" t="t" r="r" b="b"/>
            <a:pathLst>
              <a:path w="162011" h="33011" extrusionOk="0">
                <a:moveTo>
                  <a:pt x="100884" y="14712"/>
                </a:moveTo>
                <a:cubicBezTo>
                  <a:pt x="100884" y="14135"/>
                  <a:pt x="100976" y="13375"/>
                  <a:pt x="101249" y="12828"/>
                </a:cubicBezTo>
                <a:cubicBezTo>
                  <a:pt x="101340" y="12646"/>
                  <a:pt x="101340" y="12615"/>
                  <a:pt x="101492" y="12494"/>
                </a:cubicBezTo>
                <a:cubicBezTo>
                  <a:pt x="101675" y="12311"/>
                  <a:pt x="101979" y="12372"/>
                  <a:pt x="102161" y="12220"/>
                </a:cubicBezTo>
                <a:cubicBezTo>
                  <a:pt x="102404" y="12038"/>
                  <a:pt x="102586" y="11612"/>
                  <a:pt x="102586" y="11308"/>
                </a:cubicBezTo>
                <a:cubicBezTo>
                  <a:pt x="102617" y="11004"/>
                  <a:pt x="102283" y="10670"/>
                  <a:pt x="102374" y="10335"/>
                </a:cubicBezTo>
                <a:cubicBezTo>
                  <a:pt x="102435" y="10153"/>
                  <a:pt x="102586" y="10123"/>
                  <a:pt x="102678" y="9971"/>
                </a:cubicBezTo>
                <a:cubicBezTo>
                  <a:pt x="103012" y="9454"/>
                  <a:pt x="103559" y="8755"/>
                  <a:pt x="103103" y="8177"/>
                </a:cubicBezTo>
                <a:cubicBezTo>
                  <a:pt x="102982" y="7995"/>
                  <a:pt x="102738" y="7873"/>
                  <a:pt x="102586" y="7691"/>
                </a:cubicBezTo>
                <a:cubicBezTo>
                  <a:pt x="102374" y="7509"/>
                  <a:pt x="102252" y="7235"/>
                  <a:pt x="102009" y="7083"/>
                </a:cubicBezTo>
                <a:cubicBezTo>
                  <a:pt x="101523" y="6688"/>
                  <a:pt x="100884" y="6414"/>
                  <a:pt x="100428" y="5989"/>
                </a:cubicBezTo>
                <a:cubicBezTo>
                  <a:pt x="100033" y="5624"/>
                  <a:pt x="99729" y="5168"/>
                  <a:pt x="99334" y="4803"/>
                </a:cubicBezTo>
                <a:cubicBezTo>
                  <a:pt x="98939" y="4469"/>
                  <a:pt x="98635" y="4104"/>
                  <a:pt x="98331" y="3679"/>
                </a:cubicBezTo>
                <a:cubicBezTo>
                  <a:pt x="97845" y="2919"/>
                  <a:pt x="97571" y="2949"/>
                  <a:pt x="96690" y="3041"/>
                </a:cubicBezTo>
                <a:cubicBezTo>
                  <a:pt x="96112" y="3101"/>
                  <a:pt x="95595" y="2797"/>
                  <a:pt x="95170" y="2402"/>
                </a:cubicBezTo>
                <a:cubicBezTo>
                  <a:pt x="94136" y="1460"/>
                  <a:pt x="93346" y="548"/>
                  <a:pt x="91948" y="214"/>
                </a:cubicBezTo>
                <a:cubicBezTo>
                  <a:pt x="90975" y="1"/>
                  <a:pt x="89608" y="305"/>
                  <a:pt x="88726" y="700"/>
                </a:cubicBezTo>
                <a:cubicBezTo>
                  <a:pt x="88027" y="1004"/>
                  <a:pt x="87389" y="1430"/>
                  <a:pt x="86720" y="1794"/>
                </a:cubicBezTo>
                <a:cubicBezTo>
                  <a:pt x="86051" y="2159"/>
                  <a:pt x="85413" y="2463"/>
                  <a:pt x="84987" y="3132"/>
                </a:cubicBezTo>
                <a:cubicBezTo>
                  <a:pt x="84258" y="4226"/>
                  <a:pt x="84349" y="5472"/>
                  <a:pt x="84349" y="6718"/>
                </a:cubicBezTo>
                <a:cubicBezTo>
                  <a:pt x="84319" y="7630"/>
                  <a:pt x="84744" y="8512"/>
                  <a:pt x="84501" y="9424"/>
                </a:cubicBezTo>
                <a:cubicBezTo>
                  <a:pt x="84288" y="10366"/>
                  <a:pt x="83741" y="10457"/>
                  <a:pt x="82981" y="10791"/>
                </a:cubicBezTo>
                <a:cubicBezTo>
                  <a:pt x="82647" y="10913"/>
                  <a:pt x="82252" y="11156"/>
                  <a:pt x="81978" y="11399"/>
                </a:cubicBezTo>
                <a:cubicBezTo>
                  <a:pt x="81705" y="11642"/>
                  <a:pt x="81613" y="11977"/>
                  <a:pt x="81401" y="12250"/>
                </a:cubicBezTo>
                <a:cubicBezTo>
                  <a:pt x="81218" y="12463"/>
                  <a:pt x="80975" y="12798"/>
                  <a:pt x="80732" y="12919"/>
                </a:cubicBezTo>
                <a:cubicBezTo>
                  <a:pt x="80337" y="13132"/>
                  <a:pt x="79729" y="12889"/>
                  <a:pt x="79334" y="12737"/>
                </a:cubicBezTo>
                <a:cubicBezTo>
                  <a:pt x="78604" y="12494"/>
                  <a:pt x="77996" y="12250"/>
                  <a:pt x="77206" y="12250"/>
                </a:cubicBezTo>
                <a:cubicBezTo>
                  <a:pt x="76477" y="12250"/>
                  <a:pt x="75929" y="12433"/>
                  <a:pt x="75261" y="12737"/>
                </a:cubicBezTo>
                <a:cubicBezTo>
                  <a:pt x="74379" y="13132"/>
                  <a:pt x="73498" y="13527"/>
                  <a:pt x="72768" y="14135"/>
                </a:cubicBezTo>
                <a:cubicBezTo>
                  <a:pt x="72191" y="14652"/>
                  <a:pt x="71765" y="15108"/>
                  <a:pt x="71400" y="15776"/>
                </a:cubicBezTo>
                <a:cubicBezTo>
                  <a:pt x="71005" y="16415"/>
                  <a:pt x="70732" y="17174"/>
                  <a:pt x="70306" y="17782"/>
                </a:cubicBezTo>
                <a:cubicBezTo>
                  <a:pt x="69668" y="18664"/>
                  <a:pt x="68574" y="19302"/>
                  <a:pt x="67449" y="19333"/>
                </a:cubicBezTo>
                <a:cubicBezTo>
                  <a:pt x="66689" y="19333"/>
                  <a:pt x="65990" y="19059"/>
                  <a:pt x="65291" y="18755"/>
                </a:cubicBezTo>
                <a:cubicBezTo>
                  <a:pt x="64744" y="18481"/>
                  <a:pt x="64318" y="18329"/>
                  <a:pt x="63741" y="18421"/>
                </a:cubicBezTo>
                <a:cubicBezTo>
                  <a:pt x="62798" y="18603"/>
                  <a:pt x="61917" y="18664"/>
                  <a:pt x="60975" y="18755"/>
                </a:cubicBezTo>
                <a:cubicBezTo>
                  <a:pt x="59242" y="18968"/>
                  <a:pt x="57692" y="19758"/>
                  <a:pt x="55959" y="20123"/>
                </a:cubicBezTo>
                <a:cubicBezTo>
                  <a:pt x="54592" y="20427"/>
                  <a:pt x="53224" y="20640"/>
                  <a:pt x="51826" y="20852"/>
                </a:cubicBezTo>
                <a:cubicBezTo>
                  <a:pt x="50823" y="20974"/>
                  <a:pt x="49759" y="21399"/>
                  <a:pt x="48847" y="21795"/>
                </a:cubicBezTo>
                <a:cubicBezTo>
                  <a:pt x="47692" y="22281"/>
                  <a:pt x="46628" y="22585"/>
                  <a:pt x="45412" y="22828"/>
                </a:cubicBezTo>
                <a:cubicBezTo>
                  <a:pt x="43345" y="23193"/>
                  <a:pt x="41248" y="23466"/>
                  <a:pt x="39181" y="23861"/>
                </a:cubicBezTo>
                <a:cubicBezTo>
                  <a:pt x="37904" y="24074"/>
                  <a:pt x="36628" y="24257"/>
                  <a:pt x="35351" y="24621"/>
                </a:cubicBezTo>
                <a:cubicBezTo>
                  <a:pt x="33953" y="24986"/>
                  <a:pt x="32555" y="25108"/>
                  <a:pt x="31126" y="25290"/>
                </a:cubicBezTo>
                <a:cubicBezTo>
                  <a:pt x="29150" y="25564"/>
                  <a:pt x="27236" y="26232"/>
                  <a:pt x="25260" y="26476"/>
                </a:cubicBezTo>
                <a:cubicBezTo>
                  <a:pt x="22767" y="26779"/>
                  <a:pt x="20214" y="25989"/>
                  <a:pt x="17752" y="25685"/>
                </a:cubicBezTo>
                <a:cubicBezTo>
                  <a:pt x="15624" y="25381"/>
                  <a:pt x="13527" y="25169"/>
                  <a:pt x="11369" y="25169"/>
                </a:cubicBezTo>
                <a:cubicBezTo>
                  <a:pt x="10700" y="25169"/>
                  <a:pt x="10032" y="25138"/>
                  <a:pt x="9363" y="25199"/>
                </a:cubicBezTo>
                <a:cubicBezTo>
                  <a:pt x="8603" y="25260"/>
                  <a:pt x="7904" y="25503"/>
                  <a:pt x="7144" y="25442"/>
                </a:cubicBezTo>
                <a:cubicBezTo>
                  <a:pt x="5594" y="25351"/>
                  <a:pt x="4013" y="25260"/>
                  <a:pt x="2463" y="25077"/>
                </a:cubicBezTo>
                <a:cubicBezTo>
                  <a:pt x="2098" y="25047"/>
                  <a:pt x="1" y="24865"/>
                  <a:pt x="183" y="25655"/>
                </a:cubicBezTo>
                <a:cubicBezTo>
                  <a:pt x="305" y="26111"/>
                  <a:pt x="1521" y="26324"/>
                  <a:pt x="1886" y="26415"/>
                </a:cubicBezTo>
                <a:cubicBezTo>
                  <a:pt x="2828" y="26688"/>
                  <a:pt x="3770" y="26931"/>
                  <a:pt x="4743" y="27083"/>
                </a:cubicBezTo>
                <a:cubicBezTo>
                  <a:pt x="6445" y="27357"/>
                  <a:pt x="8147" y="27083"/>
                  <a:pt x="9880" y="27083"/>
                </a:cubicBezTo>
                <a:cubicBezTo>
                  <a:pt x="11521" y="27083"/>
                  <a:pt x="13041" y="27509"/>
                  <a:pt x="14652" y="27691"/>
                </a:cubicBezTo>
                <a:cubicBezTo>
                  <a:pt x="17175" y="27995"/>
                  <a:pt x="19667" y="27722"/>
                  <a:pt x="22220" y="27631"/>
                </a:cubicBezTo>
                <a:cubicBezTo>
                  <a:pt x="23588" y="27600"/>
                  <a:pt x="24925" y="27813"/>
                  <a:pt x="26263" y="27843"/>
                </a:cubicBezTo>
                <a:cubicBezTo>
                  <a:pt x="27509" y="27874"/>
                  <a:pt x="28755" y="27843"/>
                  <a:pt x="30002" y="27843"/>
                </a:cubicBezTo>
                <a:cubicBezTo>
                  <a:pt x="31096" y="27843"/>
                  <a:pt x="32251" y="27752"/>
                  <a:pt x="33315" y="27874"/>
                </a:cubicBezTo>
                <a:cubicBezTo>
                  <a:pt x="33619" y="27904"/>
                  <a:pt x="34682" y="27965"/>
                  <a:pt x="34774" y="28390"/>
                </a:cubicBezTo>
                <a:cubicBezTo>
                  <a:pt x="34834" y="28755"/>
                  <a:pt x="33923" y="28998"/>
                  <a:pt x="33710" y="29090"/>
                </a:cubicBezTo>
                <a:cubicBezTo>
                  <a:pt x="32676" y="29424"/>
                  <a:pt x="31613" y="29333"/>
                  <a:pt x="30549" y="29454"/>
                </a:cubicBezTo>
                <a:cubicBezTo>
                  <a:pt x="29181" y="29637"/>
                  <a:pt x="27874" y="29910"/>
                  <a:pt x="26628" y="30488"/>
                </a:cubicBezTo>
                <a:cubicBezTo>
                  <a:pt x="26020" y="30761"/>
                  <a:pt x="24652" y="31004"/>
                  <a:pt x="24348" y="31643"/>
                </a:cubicBezTo>
                <a:cubicBezTo>
                  <a:pt x="24530" y="32281"/>
                  <a:pt x="25989" y="32008"/>
                  <a:pt x="26415" y="32008"/>
                </a:cubicBezTo>
                <a:cubicBezTo>
                  <a:pt x="28026" y="32008"/>
                  <a:pt x="29637" y="32068"/>
                  <a:pt x="31248" y="31916"/>
                </a:cubicBezTo>
                <a:cubicBezTo>
                  <a:pt x="33801" y="31643"/>
                  <a:pt x="36354" y="31521"/>
                  <a:pt x="38907" y="31400"/>
                </a:cubicBezTo>
                <a:cubicBezTo>
                  <a:pt x="41339" y="31278"/>
                  <a:pt x="43740" y="31035"/>
                  <a:pt x="46202" y="30913"/>
                </a:cubicBezTo>
                <a:cubicBezTo>
                  <a:pt x="51704" y="30609"/>
                  <a:pt x="57297" y="31339"/>
                  <a:pt x="62798" y="30579"/>
                </a:cubicBezTo>
                <a:cubicBezTo>
                  <a:pt x="65595" y="30214"/>
                  <a:pt x="68057" y="28877"/>
                  <a:pt x="70793" y="28330"/>
                </a:cubicBezTo>
                <a:cubicBezTo>
                  <a:pt x="72707" y="27935"/>
                  <a:pt x="74531" y="28026"/>
                  <a:pt x="76477" y="28208"/>
                </a:cubicBezTo>
                <a:cubicBezTo>
                  <a:pt x="77936" y="28360"/>
                  <a:pt x="79395" y="28390"/>
                  <a:pt x="80854" y="28694"/>
                </a:cubicBezTo>
                <a:cubicBezTo>
                  <a:pt x="82100" y="28968"/>
                  <a:pt x="83285" y="28968"/>
                  <a:pt x="84562" y="28968"/>
                </a:cubicBezTo>
                <a:cubicBezTo>
                  <a:pt x="85747" y="28998"/>
                  <a:pt x="86872" y="28816"/>
                  <a:pt x="88027" y="28786"/>
                </a:cubicBezTo>
                <a:cubicBezTo>
                  <a:pt x="88939" y="28755"/>
                  <a:pt x="90094" y="28603"/>
                  <a:pt x="90945" y="29059"/>
                </a:cubicBezTo>
                <a:cubicBezTo>
                  <a:pt x="91492" y="29363"/>
                  <a:pt x="91674" y="29789"/>
                  <a:pt x="91553" y="30397"/>
                </a:cubicBezTo>
                <a:cubicBezTo>
                  <a:pt x="91431" y="31004"/>
                  <a:pt x="91036" y="31552"/>
                  <a:pt x="90398" y="31582"/>
                </a:cubicBezTo>
                <a:cubicBezTo>
                  <a:pt x="89668" y="31582"/>
                  <a:pt x="88878" y="31369"/>
                  <a:pt x="88179" y="31308"/>
                </a:cubicBezTo>
                <a:cubicBezTo>
                  <a:pt x="87723" y="31248"/>
                  <a:pt x="87267" y="31217"/>
                  <a:pt x="86811" y="31156"/>
                </a:cubicBezTo>
                <a:cubicBezTo>
                  <a:pt x="86538" y="31126"/>
                  <a:pt x="86173" y="30974"/>
                  <a:pt x="85960" y="31187"/>
                </a:cubicBezTo>
                <a:cubicBezTo>
                  <a:pt x="86112" y="31400"/>
                  <a:pt x="86538" y="31673"/>
                  <a:pt x="86781" y="31825"/>
                </a:cubicBezTo>
                <a:cubicBezTo>
                  <a:pt x="87601" y="32311"/>
                  <a:pt x="88726" y="32524"/>
                  <a:pt x="89638" y="32646"/>
                </a:cubicBezTo>
                <a:cubicBezTo>
                  <a:pt x="91218" y="32859"/>
                  <a:pt x="92799" y="32585"/>
                  <a:pt x="94410" y="32433"/>
                </a:cubicBezTo>
                <a:cubicBezTo>
                  <a:pt x="95413" y="32372"/>
                  <a:pt x="96629" y="32099"/>
                  <a:pt x="97662" y="32220"/>
                </a:cubicBezTo>
                <a:cubicBezTo>
                  <a:pt x="98240" y="32311"/>
                  <a:pt x="98817" y="32463"/>
                  <a:pt x="99395" y="32555"/>
                </a:cubicBezTo>
                <a:cubicBezTo>
                  <a:pt x="100793" y="32767"/>
                  <a:pt x="102161" y="33011"/>
                  <a:pt x="103559" y="32980"/>
                </a:cubicBezTo>
                <a:cubicBezTo>
                  <a:pt x="105140" y="32950"/>
                  <a:pt x="106751" y="32707"/>
                  <a:pt x="108331" y="32555"/>
                </a:cubicBezTo>
                <a:cubicBezTo>
                  <a:pt x="110094" y="32342"/>
                  <a:pt x="111888" y="32281"/>
                  <a:pt x="113651" y="32038"/>
                </a:cubicBezTo>
                <a:cubicBezTo>
                  <a:pt x="115900" y="31704"/>
                  <a:pt x="118088" y="31065"/>
                  <a:pt x="120338" y="30792"/>
                </a:cubicBezTo>
                <a:cubicBezTo>
                  <a:pt x="122374" y="30549"/>
                  <a:pt x="124563" y="30609"/>
                  <a:pt x="126629" y="30792"/>
                </a:cubicBezTo>
                <a:cubicBezTo>
                  <a:pt x="128970" y="30974"/>
                  <a:pt x="131250" y="30822"/>
                  <a:pt x="133560" y="30397"/>
                </a:cubicBezTo>
                <a:cubicBezTo>
                  <a:pt x="134684" y="30184"/>
                  <a:pt x="135809" y="29849"/>
                  <a:pt x="136964" y="29758"/>
                </a:cubicBezTo>
                <a:cubicBezTo>
                  <a:pt x="138028" y="29697"/>
                  <a:pt x="139122" y="29728"/>
                  <a:pt x="140186" y="29728"/>
                </a:cubicBezTo>
                <a:cubicBezTo>
                  <a:pt x="142010" y="29758"/>
                  <a:pt x="143681" y="29576"/>
                  <a:pt x="145505" y="29272"/>
                </a:cubicBezTo>
                <a:cubicBezTo>
                  <a:pt x="147238" y="28938"/>
                  <a:pt x="149001" y="28877"/>
                  <a:pt x="150764" y="28694"/>
                </a:cubicBezTo>
                <a:cubicBezTo>
                  <a:pt x="152223" y="28542"/>
                  <a:pt x="153803" y="28390"/>
                  <a:pt x="155262" y="28390"/>
                </a:cubicBezTo>
                <a:cubicBezTo>
                  <a:pt x="156660" y="28421"/>
                  <a:pt x="158089" y="28482"/>
                  <a:pt x="159487" y="28299"/>
                </a:cubicBezTo>
                <a:cubicBezTo>
                  <a:pt x="160034" y="28238"/>
                  <a:pt x="160581" y="28208"/>
                  <a:pt x="161129" y="28208"/>
                </a:cubicBezTo>
                <a:cubicBezTo>
                  <a:pt x="161372" y="28238"/>
                  <a:pt x="161919" y="28360"/>
                  <a:pt x="162010" y="28026"/>
                </a:cubicBezTo>
                <a:cubicBezTo>
                  <a:pt x="161888" y="27813"/>
                  <a:pt x="161493" y="27661"/>
                  <a:pt x="161281" y="27539"/>
                </a:cubicBezTo>
                <a:cubicBezTo>
                  <a:pt x="160521" y="27083"/>
                  <a:pt x="159761" y="26901"/>
                  <a:pt x="158910" y="26688"/>
                </a:cubicBezTo>
                <a:cubicBezTo>
                  <a:pt x="157907" y="26445"/>
                  <a:pt x="156873" y="26263"/>
                  <a:pt x="155870" y="26020"/>
                </a:cubicBezTo>
                <a:cubicBezTo>
                  <a:pt x="154897" y="25776"/>
                  <a:pt x="153986" y="25412"/>
                  <a:pt x="152983" y="25260"/>
                </a:cubicBezTo>
                <a:cubicBezTo>
                  <a:pt x="152223" y="25138"/>
                  <a:pt x="150976" y="25442"/>
                  <a:pt x="150369" y="24895"/>
                </a:cubicBezTo>
                <a:cubicBezTo>
                  <a:pt x="150095" y="24621"/>
                  <a:pt x="149913" y="24226"/>
                  <a:pt x="149700" y="23892"/>
                </a:cubicBezTo>
                <a:cubicBezTo>
                  <a:pt x="149426" y="23466"/>
                  <a:pt x="149031" y="23284"/>
                  <a:pt x="148727" y="22919"/>
                </a:cubicBezTo>
                <a:cubicBezTo>
                  <a:pt x="148423" y="22524"/>
                  <a:pt x="148484" y="21977"/>
                  <a:pt x="148332" y="21551"/>
                </a:cubicBezTo>
                <a:cubicBezTo>
                  <a:pt x="148210" y="21187"/>
                  <a:pt x="147998" y="21035"/>
                  <a:pt x="147663" y="20822"/>
                </a:cubicBezTo>
                <a:cubicBezTo>
                  <a:pt x="147238" y="20518"/>
                  <a:pt x="146751" y="20305"/>
                  <a:pt x="146326" y="20062"/>
                </a:cubicBezTo>
                <a:cubicBezTo>
                  <a:pt x="145870" y="19758"/>
                  <a:pt x="145475" y="19758"/>
                  <a:pt x="144988" y="19637"/>
                </a:cubicBezTo>
                <a:cubicBezTo>
                  <a:pt x="144381" y="19485"/>
                  <a:pt x="143864" y="19181"/>
                  <a:pt x="143256" y="19089"/>
                </a:cubicBezTo>
                <a:cubicBezTo>
                  <a:pt x="142435" y="18998"/>
                  <a:pt x="140672" y="18785"/>
                  <a:pt x="140308" y="17874"/>
                </a:cubicBezTo>
                <a:cubicBezTo>
                  <a:pt x="140156" y="17448"/>
                  <a:pt x="140429" y="16871"/>
                  <a:pt x="140520" y="16415"/>
                </a:cubicBezTo>
                <a:cubicBezTo>
                  <a:pt x="140642" y="15746"/>
                  <a:pt x="140855" y="14986"/>
                  <a:pt x="140763" y="14348"/>
                </a:cubicBezTo>
                <a:cubicBezTo>
                  <a:pt x="140642" y="13436"/>
                  <a:pt x="140156" y="12706"/>
                  <a:pt x="139791" y="11946"/>
                </a:cubicBezTo>
                <a:cubicBezTo>
                  <a:pt x="139426" y="11278"/>
                  <a:pt x="139001" y="10670"/>
                  <a:pt x="138727" y="9971"/>
                </a:cubicBezTo>
                <a:cubicBezTo>
                  <a:pt x="138453" y="9332"/>
                  <a:pt x="138210" y="8846"/>
                  <a:pt x="137845" y="8269"/>
                </a:cubicBezTo>
                <a:cubicBezTo>
                  <a:pt x="137572" y="7843"/>
                  <a:pt x="137207" y="7478"/>
                  <a:pt x="136964" y="7053"/>
                </a:cubicBezTo>
                <a:cubicBezTo>
                  <a:pt x="136599" y="6475"/>
                  <a:pt x="136630" y="5746"/>
                  <a:pt x="136204" y="5168"/>
                </a:cubicBezTo>
                <a:cubicBezTo>
                  <a:pt x="135809" y="4621"/>
                  <a:pt x="135079" y="4226"/>
                  <a:pt x="134472" y="3892"/>
                </a:cubicBezTo>
                <a:cubicBezTo>
                  <a:pt x="133499" y="3344"/>
                  <a:pt x="132435" y="2858"/>
                  <a:pt x="131402" y="2372"/>
                </a:cubicBezTo>
                <a:cubicBezTo>
                  <a:pt x="129791" y="1612"/>
                  <a:pt x="128119" y="882"/>
                  <a:pt x="126356" y="1430"/>
                </a:cubicBezTo>
                <a:cubicBezTo>
                  <a:pt x="125353" y="1734"/>
                  <a:pt x="124198" y="2433"/>
                  <a:pt x="123438" y="3132"/>
                </a:cubicBezTo>
                <a:cubicBezTo>
                  <a:pt x="122860" y="3679"/>
                  <a:pt x="122587" y="4348"/>
                  <a:pt x="122161" y="5016"/>
                </a:cubicBezTo>
                <a:cubicBezTo>
                  <a:pt x="121645" y="5867"/>
                  <a:pt x="121037" y="6627"/>
                  <a:pt x="120429" y="7387"/>
                </a:cubicBezTo>
                <a:cubicBezTo>
                  <a:pt x="120155" y="7752"/>
                  <a:pt x="119547" y="8724"/>
                  <a:pt x="119091" y="8816"/>
                </a:cubicBezTo>
                <a:cubicBezTo>
                  <a:pt x="118423" y="8968"/>
                  <a:pt x="118058" y="7965"/>
                  <a:pt x="117389" y="7813"/>
                </a:cubicBezTo>
                <a:cubicBezTo>
                  <a:pt x="117146" y="7782"/>
                  <a:pt x="116903" y="7873"/>
                  <a:pt x="116629" y="7904"/>
                </a:cubicBezTo>
                <a:cubicBezTo>
                  <a:pt x="116356" y="7904"/>
                  <a:pt x="116082" y="7873"/>
                  <a:pt x="115778" y="7873"/>
                </a:cubicBezTo>
                <a:cubicBezTo>
                  <a:pt x="115383" y="7873"/>
                  <a:pt x="115322" y="7843"/>
                  <a:pt x="115110" y="8238"/>
                </a:cubicBezTo>
                <a:cubicBezTo>
                  <a:pt x="114958" y="8633"/>
                  <a:pt x="114806" y="8998"/>
                  <a:pt x="114714" y="9393"/>
                </a:cubicBezTo>
                <a:cubicBezTo>
                  <a:pt x="114380" y="9332"/>
                  <a:pt x="114106" y="8816"/>
                  <a:pt x="113863" y="8542"/>
                </a:cubicBezTo>
                <a:cubicBezTo>
                  <a:pt x="113347" y="7965"/>
                  <a:pt x="112860" y="7904"/>
                  <a:pt x="112131" y="7691"/>
                </a:cubicBezTo>
                <a:cubicBezTo>
                  <a:pt x="110824" y="7296"/>
                  <a:pt x="109274" y="6962"/>
                  <a:pt x="108088" y="7752"/>
                </a:cubicBezTo>
                <a:cubicBezTo>
                  <a:pt x="107237" y="8299"/>
                  <a:pt x="106660" y="8968"/>
                  <a:pt x="106112" y="9788"/>
                </a:cubicBezTo>
                <a:cubicBezTo>
                  <a:pt x="105748" y="10396"/>
                  <a:pt x="105839" y="10822"/>
                  <a:pt x="105839" y="11490"/>
                </a:cubicBezTo>
                <a:cubicBezTo>
                  <a:pt x="105808" y="12007"/>
                  <a:pt x="105535" y="12524"/>
                  <a:pt x="105383" y="13010"/>
                </a:cubicBezTo>
                <a:cubicBezTo>
                  <a:pt x="105292" y="13345"/>
                  <a:pt x="105079" y="14074"/>
                  <a:pt x="104836" y="14317"/>
                </a:cubicBezTo>
                <a:cubicBezTo>
                  <a:pt x="104441" y="14652"/>
                  <a:pt x="103620" y="14652"/>
                  <a:pt x="103164" y="14925"/>
                </a:cubicBezTo>
                <a:cubicBezTo>
                  <a:pt x="103073" y="14956"/>
                  <a:pt x="102982" y="14956"/>
                  <a:pt x="102921" y="15047"/>
                </a:cubicBezTo>
                <a:cubicBezTo>
                  <a:pt x="102830" y="15138"/>
                  <a:pt x="102830" y="15320"/>
                  <a:pt x="102769" y="15381"/>
                </a:cubicBezTo>
                <a:cubicBezTo>
                  <a:pt x="102556" y="15533"/>
                  <a:pt x="102313" y="15472"/>
                  <a:pt x="102009" y="15472"/>
                </a:cubicBezTo>
                <a:cubicBezTo>
                  <a:pt x="101127" y="15503"/>
                  <a:pt x="100884" y="15168"/>
                  <a:pt x="100884" y="1471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4"/>
          <p:cNvSpPr/>
          <p:nvPr/>
        </p:nvSpPr>
        <p:spPr>
          <a:xfrm>
            <a:off x="-730873" y="2871679"/>
            <a:ext cx="2620634" cy="434230"/>
          </a:xfrm>
          <a:custGeom>
            <a:avLst/>
            <a:gdLst/>
            <a:ahLst/>
            <a:cxnLst/>
            <a:rect l="l" t="t" r="r" b="b"/>
            <a:pathLst>
              <a:path w="108392" h="29606" extrusionOk="0">
                <a:moveTo>
                  <a:pt x="75989" y="16323"/>
                </a:moveTo>
                <a:cubicBezTo>
                  <a:pt x="75898" y="16353"/>
                  <a:pt x="75807" y="16353"/>
                  <a:pt x="75686" y="16231"/>
                </a:cubicBezTo>
                <a:cubicBezTo>
                  <a:pt x="75473" y="16019"/>
                  <a:pt x="75534" y="15745"/>
                  <a:pt x="75473" y="15471"/>
                </a:cubicBezTo>
                <a:cubicBezTo>
                  <a:pt x="75442" y="15350"/>
                  <a:pt x="75351" y="15259"/>
                  <a:pt x="75351" y="15137"/>
                </a:cubicBezTo>
                <a:cubicBezTo>
                  <a:pt x="75351" y="15016"/>
                  <a:pt x="75473" y="14864"/>
                  <a:pt x="75473" y="14712"/>
                </a:cubicBezTo>
                <a:cubicBezTo>
                  <a:pt x="75503" y="14377"/>
                  <a:pt x="75594" y="14073"/>
                  <a:pt x="75625" y="13739"/>
                </a:cubicBezTo>
                <a:cubicBezTo>
                  <a:pt x="75655" y="13192"/>
                  <a:pt x="75625" y="11581"/>
                  <a:pt x="74804" y="11702"/>
                </a:cubicBezTo>
                <a:cubicBezTo>
                  <a:pt x="74196" y="11794"/>
                  <a:pt x="73193" y="12371"/>
                  <a:pt x="72828" y="11611"/>
                </a:cubicBezTo>
                <a:cubicBezTo>
                  <a:pt x="72585" y="11095"/>
                  <a:pt x="73193" y="10335"/>
                  <a:pt x="72737" y="9879"/>
                </a:cubicBezTo>
                <a:cubicBezTo>
                  <a:pt x="72555" y="9696"/>
                  <a:pt x="72281" y="9575"/>
                  <a:pt x="72068" y="9392"/>
                </a:cubicBezTo>
                <a:cubicBezTo>
                  <a:pt x="71795" y="9149"/>
                  <a:pt x="71613" y="9058"/>
                  <a:pt x="71278" y="8967"/>
                </a:cubicBezTo>
                <a:cubicBezTo>
                  <a:pt x="71035" y="8876"/>
                  <a:pt x="70792" y="8754"/>
                  <a:pt x="70549" y="8724"/>
                </a:cubicBezTo>
                <a:cubicBezTo>
                  <a:pt x="70336" y="8724"/>
                  <a:pt x="70093" y="8815"/>
                  <a:pt x="69880" y="8845"/>
                </a:cubicBezTo>
                <a:cubicBezTo>
                  <a:pt x="69515" y="8906"/>
                  <a:pt x="69394" y="9028"/>
                  <a:pt x="69120" y="9271"/>
                </a:cubicBezTo>
                <a:cubicBezTo>
                  <a:pt x="68603" y="9696"/>
                  <a:pt x="67874" y="9818"/>
                  <a:pt x="67266" y="10091"/>
                </a:cubicBezTo>
                <a:cubicBezTo>
                  <a:pt x="66932" y="10243"/>
                  <a:pt x="66567" y="10213"/>
                  <a:pt x="66232" y="10304"/>
                </a:cubicBezTo>
                <a:cubicBezTo>
                  <a:pt x="65868" y="10395"/>
                  <a:pt x="65655" y="10639"/>
                  <a:pt x="65442" y="10912"/>
                </a:cubicBezTo>
                <a:cubicBezTo>
                  <a:pt x="65138" y="11277"/>
                  <a:pt x="64895" y="11611"/>
                  <a:pt x="64804" y="12067"/>
                </a:cubicBezTo>
                <a:cubicBezTo>
                  <a:pt x="64652" y="12705"/>
                  <a:pt x="64621" y="13405"/>
                  <a:pt x="64561" y="14073"/>
                </a:cubicBezTo>
                <a:cubicBezTo>
                  <a:pt x="64500" y="14620"/>
                  <a:pt x="64470" y="14864"/>
                  <a:pt x="63892" y="14864"/>
                </a:cubicBezTo>
                <a:cubicBezTo>
                  <a:pt x="63314" y="14864"/>
                  <a:pt x="62433" y="14681"/>
                  <a:pt x="61947" y="15016"/>
                </a:cubicBezTo>
                <a:cubicBezTo>
                  <a:pt x="61552" y="15289"/>
                  <a:pt x="61187" y="15654"/>
                  <a:pt x="60822" y="15988"/>
                </a:cubicBezTo>
                <a:cubicBezTo>
                  <a:pt x="60518" y="16292"/>
                  <a:pt x="60123" y="16475"/>
                  <a:pt x="59819" y="16809"/>
                </a:cubicBezTo>
                <a:cubicBezTo>
                  <a:pt x="59302" y="17295"/>
                  <a:pt x="58998" y="17842"/>
                  <a:pt x="58846" y="18511"/>
                </a:cubicBezTo>
                <a:cubicBezTo>
                  <a:pt x="58664" y="19241"/>
                  <a:pt x="58694" y="19909"/>
                  <a:pt x="57995" y="20365"/>
                </a:cubicBezTo>
                <a:cubicBezTo>
                  <a:pt x="57691" y="20608"/>
                  <a:pt x="57266" y="20700"/>
                  <a:pt x="56871" y="20730"/>
                </a:cubicBezTo>
                <a:cubicBezTo>
                  <a:pt x="56384" y="20760"/>
                  <a:pt x="56020" y="20578"/>
                  <a:pt x="55564" y="20487"/>
                </a:cubicBezTo>
                <a:cubicBezTo>
                  <a:pt x="55229" y="20426"/>
                  <a:pt x="54773" y="20396"/>
                  <a:pt x="54439" y="20487"/>
                </a:cubicBezTo>
                <a:cubicBezTo>
                  <a:pt x="53922" y="20578"/>
                  <a:pt x="53527" y="21003"/>
                  <a:pt x="53041" y="21155"/>
                </a:cubicBezTo>
                <a:cubicBezTo>
                  <a:pt x="52372" y="21368"/>
                  <a:pt x="51673" y="21368"/>
                  <a:pt x="51004" y="21520"/>
                </a:cubicBezTo>
                <a:cubicBezTo>
                  <a:pt x="50427" y="21642"/>
                  <a:pt x="49910" y="21824"/>
                  <a:pt x="49363" y="22037"/>
                </a:cubicBezTo>
                <a:cubicBezTo>
                  <a:pt x="48694" y="22280"/>
                  <a:pt x="47965" y="22219"/>
                  <a:pt x="47266" y="22219"/>
                </a:cubicBezTo>
                <a:cubicBezTo>
                  <a:pt x="46992" y="22219"/>
                  <a:pt x="46779" y="22219"/>
                  <a:pt x="46536" y="22341"/>
                </a:cubicBezTo>
                <a:cubicBezTo>
                  <a:pt x="46323" y="22432"/>
                  <a:pt x="46202" y="22584"/>
                  <a:pt x="45959" y="22645"/>
                </a:cubicBezTo>
                <a:cubicBezTo>
                  <a:pt x="45442" y="22766"/>
                  <a:pt x="44864" y="22493"/>
                  <a:pt x="44348" y="22493"/>
                </a:cubicBezTo>
                <a:cubicBezTo>
                  <a:pt x="43892" y="22493"/>
                  <a:pt x="43405" y="22645"/>
                  <a:pt x="42949" y="22645"/>
                </a:cubicBezTo>
                <a:cubicBezTo>
                  <a:pt x="42463" y="22675"/>
                  <a:pt x="41977" y="22614"/>
                  <a:pt x="41490" y="22675"/>
                </a:cubicBezTo>
                <a:cubicBezTo>
                  <a:pt x="40761" y="22766"/>
                  <a:pt x="40062" y="22918"/>
                  <a:pt x="39393" y="23192"/>
                </a:cubicBezTo>
                <a:cubicBezTo>
                  <a:pt x="38694" y="23466"/>
                  <a:pt x="37600" y="23405"/>
                  <a:pt x="36901" y="23314"/>
                </a:cubicBezTo>
                <a:cubicBezTo>
                  <a:pt x="35806" y="23162"/>
                  <a:pt x="34743" y="22797"/>
                  <a:pt x="33679" y="22675"/>
                </a:cubicBezTo>
                <a:cubicBezTo>
                  <a:pt x="33010" y="22584"/>
                  <a:pt x="32311" y="22645"/>
                  <a:pt x="31642" y="22645"/>
                </a:cubicBezTo>
                <a:cubicBezTo>
                  <a:pt x="30973" y="22645"/>
                  <a:pt x="30335" y="22614"/>
                  <a:pt x="29697" y="22766"/>
                </a:cubicBezTo>
                <a:cubicBezTo>
                  <a:pt x="28238" y="23070"/>
                  <a:pt x="26809" y="23557"/>
                  <a:pt x="25320" y="23769"/>
                </a:cubicBezTo>
                <a:cubicBezTo>
                  <a:pt x="24560" y="23891"/>
                  <a:pt x="23800" y="23830"/>
                  <a:pt x="23040" y="23769"/>
                </a:cubicBezTo>
                <a:cubicBezTo>
                  <a:pt x="21885" y="23678"/>
                  <a:pt x="20760" y="23709"/>
                  <a:pt x="19605" y="23617"/>
                </a:cubicBezTo>
                <a:cubicBezTo>
                  <a:pt x="17447" y="23466"/>
                  <a:pt x="15320" y="23466"/>
                  <a:pt x="13162" y="23466"/>
                </a:cubicBezTo>
                <a:cubicBezTo>
                  <a:pt x="11672" y="23466"/>
                  <a:pt x="10213" y="23405"/>
                  <a:pt x="8693" y="23344"/>
                </a:cubicBezTo>
                <a:cubicBezTo>
                  <a:pt x="7386" y="23283"/>
                  <a:pt x="6049" y="23496"/>
                  <a:pt x="4742" y="23678"/>
                </a:cubicBezTo>
                <a:cubicBezTo>
                  <a:pt x="4012" y="23800"/>
                  <a:pt x="3344" y="23952"/>
                  <a:pt x="2645" y="24165"/>
                </a:cubicBezTo>
                <a:cubicBezTo>
                  <a:pt x="2006" y="24377"/>
                  <a:pt x="1155" y="24560"/>
                  <a:pt x="669" y="25076"/>
                </a:cubicBezTo>
                <a:cubicBezTo>
                  <a:pt x="0" y="25776"/>
                  <a:pt x="1581" y="25928"/>
                  <a:pt x="2006" y="25928"/>
                </a:cubicBezTo>
                <a:cubicBezTo>
                  <a:pt x="3739" y="25988"/>
                  <a:pt x="5502" y="25472"/>
                  <a:pt x="7234" y="25776"/>
                </a:cubicBezTo>
                <a:cubicBezTo>
                  <a:pt x="8511" y="25988"/>
                  <a:pt x="9757" y="26383"/>
                  <a:pt x="11034" y="26505"/>
                </a:cubicBezTo>
                <a:cubicBezTo>
                  <a:pt x="12462" y="26627"/>
                  <a:pt x="13891" y="26292"/>
                  <a:pt x="15320" y="26323"/>
                </a:cubicBezTo>
                <a:cubicBezTo>
                  <a:pt x="16870" y="26323"/>
                  <a:pt x="18329" y="26080"/>
                  <a:pt x="19879" y="25928"/>
                </a:cubicBezTo>
                <a:cubicBezTo>
                  <a:pt x="21460" y="25806"/>
                  <a:pt x="23101" y="25867"/>
                  <a:pt x="24712" y="25897"/>
                </a:cubicBezTo>
                <a:cubicBezTo>
                  <a:pt x="26232" y="25928"/>
                  <a:pt x="27752" y="26566"/>
                  <a:pt x="29302" y="26444"/>
                </a:cubicBezTo>
                <a:cubicBezTo>
                  <a:pt x="30122" y="26353"/>
                  <a:pt x="31004" y="26201"/>
                  <a:pt x="31764" y="26627"/>
                </a:cubicBezTo>
                <a:cubicBezTo>
                  <a:pt x="31825" y="27539"/>
                  <a:pt x="28815" y="27356"/>
                  <a:pt x="29059" y="28086"/>
                </a:cubicBezTo>
                <a:cubicBezTo>
                  <a:pt x="29666" y="28329"/>
                  <a:pt x="30518" y="27964"/>
                  <a:pt x="31125" y="27842"/>
                </a:cubicBezTo>
                <a:cubicBezTo>
                  <a:pt x="31764" y="27721"/>
                  <a:pt x="32402" y="27690"/>
                  <a:pt x="33071" y="27599"/>
                </a:cubicBezTo>
                <a:cubicBezTo>
                  <a:pt x="33891" y="27478"/>
                  <a:pt x="34530" y="27782"/>
                  <a:pt x="35320" y="27934"/>
                </a:cubicBezTo>
                <a:cubicBezTo>
                  <a:pt x="36688" y="28207"/>
                  <a:pt x="38086" y="28146"/>
                  <a:pt x="39454" y="28390"/>
                </a:cubicBezTo>
                <a:cubicBezTo>
                  <a:pt x="41430" y="28694"/>
                  <a:pt x="43375" y="28542"/>
                  <a:pt x="45351" y="28329"/>
                </a:cubicBezTo>
                <a:cubicBezTo>
                  <a:pt x="47266" y="28116"/>
                  <a:pt x="49332" y="27721"/>
                  <a:pt x="51247" y="28055"/>
                </a:cubicBezTo>
                <a:cubicBezTo>
                  <a:pt x="52798" y="28298"/>
                  <a:pt x="54317" y="28329"/>
                  <a:pt x="55898" y="28481"/>
                </a:cubicBezTo>
                <a:cubicBezTo>
                  <a:pt x="56779" y="28572"/>
                  <a:pt x="57630" y="28633"/>
                  <a:pt x="58512" y="28633"/>
                </a:cubicBezTo>
                <a:cubicBezTo>
                  <a:pt x="59241" y="28663"/>
                  <a:pt x="60001" y="28450"/>
                  <a:pt x="60761" y="28511"/>
                </a:cubicBezTo>
                <a:cubicBezTo>
                  <a:pt x="61187" y="28542"/>
                  <a:pt x="61673" y="28572"/>
                  <a:pt x="61673" y="29058"/>
                </a:cubicBezTo>
                <a:cubicBezTo>
                  <a:pt x="61673" y="29210"/>
                  <a:pt x="61612" y="29362"/>
                  <a:pt x="61734" y="29453"/>
                </a:cubicBezTo>
                <a:cubicBezTo>
                  <a:pt x="61916" y="29605"/>
                  <a:pt x="62342" y="29362"/>
                  <a:pt x="62524" y="29332"/>
                </a:cubicBezTo>
                <a:cubicBezTo>
                  <a:pt x="63132" y="29271"/>
                  <a:pt x="63801" y="29332"/>
                  <a:pt x="64409" y="29332"/>
                </a:cubicBezTo>
                <a:cubicBezTo>
                  <a:pt x="64834" y="29332"/>
                  <a:pt x="65229" y="29332"/>
                  <a:pt x="65655" y="29332"/>
                </a:cubicBezTo>
                <a:cubicBezTo>
                  <a:pt x="66415" y="29332"/>
                  <a:pt x="67175" y="29180"/>
                  <a:pt x="67965" y="29180"/>
                </a:cubicBezTo>
                <a:cubicBezTo>
                  <a:pt x="68877" y="29149"/>
                  <a:pt x="69789" y="29332"/>
                  <a:pt x="70701" y="29332"/>
                </a:cubicBezTo>
                <a:cubicBezTo>
                  <a:pt x="71552" y="29332"/>
                  <a:pt x="72372" y="29332"/>
                  <a:pt x="73223" y="29210"/>
                </a:cubicBezTo>
                <a:cubicBezTo>
                  <a:pt x="74348" y="29028"/>
                  <a:pt x="75442" y="28663"/>
                  <a:pt x="76567" y="28511"/>
                </a:cubicBezTo>
                <a:cubicBezTo>
                  <a:pt x="77661" y="28329"/>
                  <a:pt x="78786" y="28207"/>
                  <a:pt x="79880" y="28116"/>
                </a:cubicBezTo>
                <a:cubicBezTo>
                  <a:pt x="82129" y="27994"/>
                  <a:pt x="84379" y="27873"/>
                  <a:pt x="86628" y="27721"/>
                </a:cubicBezTo>
                <a:cubicBezTo>
                  <a:pt x="87813" y="27660"/>
                  <a:pt x="88999" y="27539"/>
                  <a:pt x="90184" y="27539"/>
                </a:cubicBezTo>
                <a:cubicBezTo>
                  <a:pt x="91552" y="27569"/>
                  <a:pt x="92920" y="27447"/>
                  <a:pt x="94288" y="27508"/>
                </a:cubicBezTo>
                <a:cubicBezTo>
                  <a:pt x="95777" y="27569"/>
                  <a:pt x="97236" y="27630"/>
                  <a:pt x="98725" y="27417"/>
                </a:cubicBezTo>
                <a:cubicBezTo>
                  <a:pt x="99941" y="27265"/>
                  <a:pt x="101157" y="27083"/>
                  <a:pt x="102343" y="26870"/>
                </a:cubicBezTo>
                <a:cubicBezTo>
                  <a:pt x="103194" y="26718"/>
                  <a:pt x="103984" y="26596"/>
                  <a:pt x="104835" y="26596"/>
                </a:cubicBezTo>
                <a:cubicBezTo>
                  <a:pt x="105504" y="26596"/>
                  <a:pt x="106051" y="26718"/>
                  <a:pt x="106689" y="26839"/>
                </a:cubicBezTo>
                <a:cubicBezTo>
                  <a:pt x="107054" y="26931"/>
                  <a:pt x="107510" y="27083"/>
                  <a:pt x="107875" y="26991"/>
                </a:cubicBezTo>
                <a:cubicBezTo>
                  <a:pt x="107966" y="26961"/>
                  <a:pt x="108331" y="26839"/>
                  <a:pt x="108361" y="26687"/>
                </a:cubicBezTo>
                <a:cubicBezTo>
                  <a:pt x="108391" y="26414"/>
                  <a:pt x="107510" y="26323"/>
                  <a:pt x="107297" y="26292"/>
                </a:cubicBezTo>
                <a:cubicBezTo>
                  <a:pt x="107327" y="26110"/>
                  <a:pt x="107571" y="26110"/>
                  <a:pt x="107571" y="25928"/>
                </a:cubicBezTo>
                <a:cubicBezTo>
                  <a:pt x="107601" y="25776"/>
                  <a:pt x="107327" y="25441"/>
                  <a:pt x="107327" y="25289"/>
                </a:cubicBezTo>
                <a:cubicBezTo>
                  <a:pt x="107236" y="24621"/>
                  <a:pt x="107662" y="23952"/>
                  <a:pt x="107814" y="23344"/>
                </a:cubicBezTo>
                <a:cubicBezTo>
                  <a:pt x="107935" y="22858"/>
                  <a:pt x="108148" y="22158"/>
                  <a:pt x="107844" y="21763"/>
                </a:cubicBezTo>
                <a:cubicBezTo>
                  <a:pt x="107692" y="21551"/>
                  <a:pt x="107479" y="21429"/>
                  <a:pt x="107327" y="21216"/>
                </a:cubicBezTo>
                <a:cubicBezTo>
                  <a:pt x="107175" y="21003"/>
                  <a:pt x="107084" y="20700"/>
                  <a:pt x="107024" y="20456"/>
                </a:cubicBezTo>
                <a:cubicBezTo>
                  <a:pt x="106841" y="19879"/>
                  <a:pt x="106811" y="19241"/>
                  <a:pt x="106902" y="18633"/>
                </a:cubicBezTo>
                <a:cubicBezTo>
                  <a:pt x="106993" y="18116"/>
                  <a:pt x="107084" y="17690"/>
                  <a:pt x="106932" y="17174"/>
                </a:cubicBezTo>
                <a:cubicBezTo>
                  <a:pt x="106872" y="16961"/>
                  <a:pt x="106780" y="16748"/>
                  <a:pt x="106689" y="16535"/>
                </a:cubicBezTo>
                <a:cubicBezTo>
                  <a:pt x="106537" y="16231"/>
                  <a:pt x="106537" y="15836"/>
                  <a:pt x="106324" y="15563"/>
                </a:cubicBezTo>
                <a:cubicBezTo>
                  <a:pt x="105595" y="14651"/>
                  <a:pt x="104896" y="13739"/>
                  <a:pt x="104014" y="12949"/>
                </a:cubicBezTo>
                <a:cubicBezTo>
                  <a:pt x="103558" y="12523"/>
                  <a:pt x="103254" y="12371"/>
                  <a:pt x="102647" y="12280"/>
                </a:cubicBezTo>
                <a:cubicBezTo>
                  <a:pt x="101491" y="12128"/>
                  <a:pt x="100367" y="12523"/>
                  <a:pt x="99242" y="12797"/>
                </a:cubicBezTo>
                <a:cubicBezTo>
                  <a:pt x="98543" y="12979"/>
                  <a:pt x="97753" y="13101"/>
                  <a:pt x="97358" y="13769"/>
                </a:cubicBezTo>
                <a:cubicBezTo>
                  <a:pt x="97206" y="14012"/>
                  <a:pt x="97115" y="14316"/>
                  <a:pt x="97054" y="14590"/>
                </a:cubicBezTo>
                <a:cubicBezTo>
                  <a:pt x="96963" y="14833"/>
                  <a:pt x="96963" y="15319"/>
                  <a:pt x="96811" y="15532"/>
                </a:cubicBezTo>
                <a:cubicBezTo>
                  <a:pt x="96415" y="16140"/>
                  <a:pt x="95747" y="15289"/>
                  <a:pt x="95686" y="14833"/>
                </a:cubicBezTo>
                <a:cubicBezTo>
                  <a:pt x="95504" y="13800"/>
                  <a:pt x="96233" y="12888"/>
                  <a:pt x="96233" y="11885"/>
                </a:cubicBezTo>
                <a:cubicBezTo>
                  <a:pt x="96233" y="11125"/>
                  <a:pt x="96385" y="10395"/>
                  <a:pt x="96476" y="9666"/>
                </a:cubicBezTo>
                <a:cubicBezTo>
                  <a:pt x="96598" y="8815"/>
                  <a:pt x="96780" y="8146"/>
                  <a:pt x="96324" y="7356"/>
                </a:cubicBezTo>
                <a:cubicBezTo>
                  <a:pt x="95990" y="6809"/>
                  <a:pt x="95625" y="6353"/>
                  <a:pt x="95382" y="5745"/>
                </a:cubicBezTo>
                <a:cubicBezTo>
                  <a:pt x="95048" y="4955"/>
                  <a:pt x="94956" y="4104"/>
                  <a:pt x="94592" y="3344"/>
                </a:cubicBezTo>
                <a:cubicBezTo>
                  <a:pt x="93893" y="1824"/>
                  <a:pt x="92282" y="669"/>
                  <a:pt x="90701" y="213"/>
                </a:cubicBezTo>
                <a:cubicBezTo>
                  <a:pt x="89941" y="0"/>
                  <a:pt x="89181" y="182"/>
                  <a:pt x="88421" y="304"/>
                </a:cubicBezTo>
                <a:cubicBezTo>
                  <a:pt x="87084" y="517"/>
                  <a:pt x="85777" y="942"/>
                  <a:pt x="84622" y="1611"/>
                </a:cubicBezTo>
                <a:cubicBezTo>
                  <a:pt x="83862" y="2067"/>
                  <a:pt x="83102" y="2432"/>
                  <a:pt x="82525" y="3100"/>
                </a:cubicBezTo>
                <a:cubicBezTo>
                  <a:pt x="82251" y="3435"/>
                  <a:pt x="81886" y="3800"/>
                  <a:pt x="81734" y="4256"/>
                </a:cubicBezTo>
                <a:cubicBezTo>
                  <a:pt x="81582" y="4711"/>
                  <a:pt x="81643" y="5228"/>
                  <a:pt x="81613" y="5714"/>
                </a:cubicBezTo>
                <a:cubicBezTo>
                  <a:pt x="81613" y="6748"/>
                  <a:pt x="81370" y="7781"/>
                  <a:pt x="81430" y="8815"/>
                </a:cubicBezTo>
                <a:cubicBezTo>
                  <a:pt x="81430" y="9088"/>
                  <a:pt x="81461" y="9362"/>
                  <a:pt x="81400" y="9666"/>
                </a:cubicBezTo>
                <a:cubicBezTo>
                  <a:pt x="81309" y="10243"/>
                  <a:pt x="81218" y="10943"/>
                  <a:pt x="80518" y="11034"/>
                </a:cubicBezTo>
                <a:cubicBezTo>
                  <a:pt x="79819" y="11125"/>
                  <a:pt x="79120" y="11125"/>
                  <a:pt x="78452" y="11459"/>
                </a:cubicBezTo>
                <a:cubicBezTo>
                  <a:pt x="78117" y="11642"/>
                  <a:pt x="77783" y="11946"/>
                  <a:pt x="77600" y="12310"/>
                </a:cubicBezTo>
                <a:cubicBezTo>
                  <a:pt x="77448" y="12645"/>
                  <a:pt x="77540" y="13040"/>
                  <a:pt x="77448" y="13405"/>
                </a:cubicBezTo>
                <a:cubicBezTo>
                  <a:pt x="77357" y="13891"/>
                  <a:pt x="77114" y="14286"/>
                  <a:pt x="76810" y="14712"/>
                </a:cubicBezTo>
                <a:cubicBezTo>
                  <a:pt x="76689" y="14894"/>
                  <a:pt x="76537" y="15016"/>
                  <a:pt x="76445" y="15259"/>
                </a:cubicBezTo>
                <a:cubicBezTo>
                  <a:pt x="76385" y="15502"/>
                  <a:pt x="76385" y="15684"/>
                  <a:pt x="76263" y="15927"/>
                </a:cubicBezTo>
                <a:cubicBezTo>
                  <a:pt x="76172" y="16110"/>
                  <a:pt x="76111" y="16262"/>
                  <a:pt x="75989" y="16323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27;p40">
            <a:extLst>
              <a:ext uri="{FF2B5EF4-FFF2-40B4-BE49-F238E27FC236}">
                <a16:creationId xmlns:a16="http://schemas.microsoft.com/office/drawing/2014/main" id="{1B47C25E-8591-4EE3-A2F7-72B5ED55AF10}"/>
              </a:ext>
            </a:extLst>
          </p:cNvPr>
          <p:cNvSpPr txBox="1">
            <a:spLocks/>
          </p:cNvSpPr>
          <p:nvPr/>
        </p:nvSpPr>
        <p:spPr>
          <a:xfrm>
            <a:off x="388913" y="0"/>
            <a:ext cx="8366174" cy="41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sz="3200" dirty="0"/>
              <a:t>Руководство пользователя</a:t>
            </a:r>
          </a:p>
          <a:p>
            <a:pPr algn="l"/>
            <a:r>
              <a:rPr lang="ru-RU" sz="2000" dirty="0"/>
              <a:t>Окно пользователя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624BDB0F-975E-40FF-832F-00308D6F71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761" y="873761"/>
            <a:ext cx="5624981" cy="362628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0E654A4-6DB6-43E8-802A-435BBAC5A4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747"/>
          <a:stretch/>
        </p:blipFill>
        <p:spPr>
          <a:xfrm>
            <a:off x="3585161" y="-1566253"/>
            <a:ext cx="1699355" cy="956148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99F3C679-6F3A-4A22-8666-BC22BC4BAB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0771" y="5727223"/>
            <a:ext cx="822960" cy="1087149"/>
          </a:xfrm>
          <a:prstGeom prst="rect">
            <a:avLst/>
          </a:prstGeom>
        </p:spPr>
      </p:pic>
      <p:sp>
        <p:nvSpPr>
          <p:cNvPr id="9" name="Google Shape;311;p38">
            <a:extLst>
              <a:ext uri="{FF2B5EF4-FFF2-40B4-BE49-F238E27FC236}">
                <a16:creationId xmlns:a16="http://schemas.microsoft.com/office/drawing/2014/main" id="{50A9A3FC-B00B-4DF4-BB99-D46371D91DD1}"/>
              </a:ext>
            </a:extLst>
          </p:cNvPr>
          <p:cNvSpPr txBox="1">
            <a:spLocks/>
          </p:cNvSpPr>
          <p:nvPr/>
        </p:nvSpPr>
        <p:spPr>
          <a:xfrm>
            <a:off x="8494644" y="4581497"/>
            <a:ext cx="445974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6416665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/>
          <p:nvPr/>
        </p:nvSpPr>
        <p:spPr>
          <a:xfrm flipH="1">
            <a:off x="7107526" y="1317374"/>
            <a:ext cx="2036478" cy="414948"/>
          </a:xfrm>
          <a:custGeom>
            <a:avLst/>
            <a:gdLst/>
            <a:ahLst/>
            <a:cxnLst/>
            <a:rect l="l" t="t" r="r" b="b"/>
            <a:pathLst>
              <a:path w="162011" h="33011" extrusionOk="0">
                <a:moveTo>
                  <a:pt x="100884" y="14712"/>
                </a:moveTo>
                <a:cubicBezTo>
                  <a:pt x="100884" y="14135"/>
                  <a:pt x="100976" y="13375"/>
                  <a:pt x="101249" y="12828"/>
                </a:cubicBezTo>
                <a:cubicBezTo>
                  <a:pt x="101340" y="12646"/>
                  <a:pt x="101340" y="12615"/>
                  <a:pt x="101492" y="12494"/>
                </a:cubicBezTo>
                <a:cubicBezTo>
                  <a:pt x="101675" y="12311"/>
                  <a:pt x="101979" y="12372"/>
                  <a:pt x="102161" y="12220"/>
                </a:cubicBezTo>
                <a:cubicBezTo>
                  <a:pt x="102404" y="12038"/>
                  <a:pt x="102586" y="11612"/>
                  <a:pt x="102586" y="11308"/>
                </a:cubicBezTo>
                <a:cubicBezTo>
                  <a:pt x="102617" y="11004"/>
                  <a:pt x="102283" y="10670"/>
                  <a:pt x="102374" y="10335"/>
                </a:cubicBezTo>
                <a:cubicBezTo>
                  <a:pt x="102435" y="10153"/>
                  <a:pt x="102586" y="10123"/>
                  <a:pt x="102678" y="9971"/>
                </a:cubicBezTo>
                <a:cubicBezTo>
                  <a:pt x="103012" y="9454"/>
                  <a:pt x="103559" y="8755"/>
                  <a:pt x="103103" y="8177"/>
                </a:cubicBezTo>
                <a:cubicBezTo>
                  <a:pt x="102982" y="7995"/>
                  <a:pt x="102738" y="7873"/>
                  <a:pt x="102586" y="7691"/>
                </a:cubicBezTo>
                <a:cubicBezTo>
                  <a:pt x="102374" y="7509"/>
                  <a:pt x="102252" y="7235"/>
                  <a:pt x="102009" y="7083"/>
                </a:cubicBezTo>
                <a:cubicBezTo>
                  <a:pt x="101523" y="6688"/>
                  <a:pt x="100884" y="6414"/>
                  <a:pt x="100428" y="5989"/>
                </a:cubicBezTo>
                <a:cubicBezTo>
                  <a:pt x="100033" y="5624"/>
                  <a:pt x="99729" y="5168"/>
                  <a:pt x="99334" y="4803"/>
                </a:cubicBezTo>
                <a:cubicBezTo>
                  <a:pt x="98939" y="4469"/>
                  <a:pt x="98635" y="4104"/>
                  <a:pt x="98331" y="3679"/>
                </a:cubicBezTo>
                <a:cubicBezTo>
                  <a:pt x="97845" y="2919"/>
                  <a:pt x="97571" y="2949"/>
                  <a:pt x="96690" y="3041"/>
                </a:cubicBezTo>
                <a:cubicBezTo>
                  <a:pt x="96112" y="3101"/>
                  <a:pt x="95595" y="2797"/>
                  <a:pt x="95170" y="2402"/>
                </a:cubicBezTo>
                <a:cubicBezTo>
                  <a:pt x="94136" y="1460"/>
                  <a:pt x="93346" y="548"/>
                  <a:pt x="91948" y="214"/>
                </a:cubicBezTo>
                <a:cubicBezTo>
                  <a:pt x="90975" y="1"/>
                  <a:pt x="89608" y="305"/>
                  <a:pt x="88726" y="700"/>
                </a:cubicBezTo>
                <a:cubicBezTo>
                  <a:pt x="88027" y="1004"/>
                  <a:pt x="87389" y="1430"/>
                  <a:pt x="86720" y="1794"/>
                </a:cubicBezTo>
                <a:cubicBezTo>
                  <a:pt x="86051" y="2159"/>
                  <a:pt x="85413" y="2463"/>
                  <a:pt x="84987" y="3132"/>
                </a:cubicBezTo>
                <a:cubicBezTo>
                  <a:pt x="84258" y="4226"/>
                  <a:pt x="84349" y="5472"/>
                  <a:pt x="84349" y="6718"/>
                </a:cubicBezTo>
                <a:cubicBezTo>
                  <a:pt x="84319" y="7630"/>
                  <a:pt x="84744" y="8512"/>
                  <a:pt x="84501" y="9424"/>
                </a:cubicBezTo>
                <a:cubicBezTo>
                  <a:pt x="84288" y="10366"/>
                  <a:pt x="83741" y="10457"/>
                  <a:pt x="82981" y="10791"/>
                </a:cubicBezTo>
                <a:cubicBezTo>
                  <a:pt x="82647" y="10913"/>
                  <a:pt x="82252" y="11156"/>
                  <a:pt x="81978" y="11399"/>
                </a:cubicBezTo>
                <a:cubicBezTo>
                  <a:pt x="81705" y="11642"/>
                  <a:pt x="81613" y="11977"/>
                  <a:pt x="81401" y="12250"/>
                </a:cubicBezTo>
                <a:cubicBezTo>
                  <a:pt x="81218" y="12463"/>
                  <a:pt x="80975" y="12798"/>
                  <a:pt x="80732" y="12919"/>
                </a:cubicBezTo>
                <a:cubicBezTo>
                  <a:pt x="80337" y="13132"/>
                  <a:pt x="79729" y="12889"/>
                  <a:pt x="79334" y="12737"/>
                </a:cubicBezTo>
                <a:cubicBezTo>
                  <a:pt x="78604" y="12494"/>
                  <a:pt x="77996" y="12250"/>
                  <a:pt x="77206" y="12250"/>
                </a:cubicBezTo>
                <a:cubicBezTo>
                  <a:pt x="76477" y="12250"/>
                  <a:pt x="75929" y="12433"/>
                  <a:pt x="75261" y="12737"/>
                </a:cubicBezTo>
                <a:cubicBezTo>
                  <a:pt x="74379" y="13132"/>
                  <a:pt x="73498" y="13527"/>
                  <a:pt x="72768" y="14135"/>
                </a:cubicBezTo>
                <a:cubicBezTo>
                  <a:pt x="72191" y="14652"/>
                  <a:pt x="71765" y="15108"/>
                  <a:pt x="71400" y="15776"/>
                </a:cubicBezTo>
                <a:cubicBezTo>
                  <a:pt x="71005" y="16415"/>
                  <a:pt x="70732" y="17174"/>
                  <a:pt x="70306" y="17782"/>
                </a:cubicBezTo>
                <a:cubicBezTo>
                  <a:pt x="69668" y="18664"/>
                  <a:pt x="68574" y="19302"/>
                  <a:pt x="67449" y="19333"/>
                </a:cubicBezTo>
                <a:cubicBezTo>
                  <a:pt x="66689" y="19333"/>
                  <a:pt x="65990" y="19059"/>
                  <a:pt x="65291" y="18755"/>
                </a:cubicBezTo>
                <a:cubicBezTo>
                  <a:pt x="64744" y="18481"/>
                  <a:pt x="64318" y="18329"/>
                  <a:pt x="63741" y="18421"/>
                </a:cubicBezTo>
                <a:cubicBezTo>
                  <a:pt x="62798" y="18603"/>
                  <a:pt x="61917" y="18664"/>
                  <a:pt x="60975" y="18755"/>
                </a:cubicBezTo>
                <a:cubicBezTo>
                  <a:pt x="59242" y="18968"/>
                  <a:pt x="57692" y="19758"/>
                  <a:pt x="55959" y="20123"/>
                </a:cubicBezTo>
                <a:cubicBezTo>
                  <a:pt x="54592" y="20427"/>
                  <a:pt x="53224" y="20640"/>
                  <a:pt x="51826" y="20852"/>
                </a:cubicBezTo>
                <a:cubicBezTo>
                  <a:pt x="50823" y="20974"/>
                  <a:pt x="49759" y="21399"/>
                  <a:pt x="48847" y="21795"/>
                </a:cubicBezTo>
                <a:cubicBezTo>
                  <a:pt x="47692" y="22281"/>
                  <a:pt x="46628" y="22585"/>
                  <a:pt x="45412" y="22828"/>
                </a:cubicBezTo>
                <a:cubicBezTo>
                  <a:pt x="43345" y="23193"/>
                  <a:pt x="41248" y="23466"/>
                  <a:pt x="39181" y="23861"/>
                </a:cubicBezTo>
                <a:cubicBezTo>
                  <a:pt x="37904" y="24074"/>
                  <a:pt x="36628" y="24257"/>
                  <a:pt x="35351" y="24621"/>
                </a:cubicBezTo>
                <a:cubicBezTo>
                  <a:pt x="33953" y="24986"/>
                  <a:pt x="32555" y="25108"/>
                  <a:pt x="31126" y="25290"/>
                </a:cubicBezTo>
                <a:cubicBezTo>
                  <a:pt x="29150" y="25564"/>
                  <a:pt x="27236" y="26232"/>
                  <a:pt x="25260" y="26476"/>
                </a:cubicBezTo>
                <a:cubicBezTo>
                  <a:pt x="22767" y="26779"/>
                  <a:pt x="20214" y="25989"/>
                  <a:pt x="17752" y="25685"/>
                </a:cubicBezTo>
                <a:cubicBezTo>
                  <a:pt x="15624" y="25381"/>
                  <a:pt x="13527" y="25169"/>
                  <a:pt x="11369" y="25169"/>
                </a:cubicBezTo>
                <a:cubicBezTo>
                  <a:pt x="10700" y="25169"/>
                  <a:pt x="10032" y="25138"/>
                  <a:pt x="9363" y="25199"/>
                </a:cubicBezTo>
                <a:cubicBezTo>
                  <a:pt x="8603" y="25260"/>
                  <a:pt x="7904" y="25503"/>
                  <a:pt x="7144" y="25442"/>
                </a:cubicBezTo>
                <a:cubicBezTo>
                  <a:pt x="5594" y="25351"/>
                  <a:pt x="4013" y="25260"/>
                  <a:pt x="2463" y="25077"/>
                </a:cubicBezTo>
                <a:cubicBezTo>
                  <a:pt x="2098" y="25047"/>
                  <a:pt x="1" y="24865"/>
                  <a:pt x="183" y="25655"/>
                </a:cubicBezTo>
                <a:cubicBezTo>
                  <a:pt x="305" y="26111"/>
                  <a:pt x="1521" y="26324"/>
                  <a:pt x="1886" y="26415"/>
                </a:cubicBezTo>
                <a:cubicBezTo>
                  <a:pt x="2828" y="26688"/>
                  <a:pt x="3770" y="26931"/>
                  <a:pt x="4743" y="27083"/>
                </a:cubicBezTo>
                <a:cubicBezTo>
                  <a:pt x="6445" y="27357"/>
                  <a:pt x="8147" y="27083"/>
                  <a:pt x="9880" y="27083"/>
                </a:cubicBezTo>
                <a:cubicBezTo>
                  <a:pt x="11521" y="27083"/>
                  <a:pt x="13041" y="27509"/>
                  <a:pt x="14652" y="27691"/>
                </a:cubicBezTo>
                <a:cubicBezTo>
                  <a:pt x="17175" y="27995"/>
                  <a:pt x="19667" y="27722"/>
                  <a:pt x="22220" y="27631"/>
                </a:cubicBezTo>
                <a:cubicBezTo>
                  <a:pt x="23588" y="27600"/>
                  <a:pt x="24925" y="27813"/>
                  <a:pt x="26263" y="27843"/>
                </a:cubicBezTo>
                <a:cubicBezTo>
                  <a:pt x="27509" y="27874"/>
                  <a:pt x="28755" y="27843"/>
                  <a:pt x="30002" y="27843"/>
                </a:cubicBezTo>
                <a:cubicBezTo>
                  <a:pt x="31096" y="27843"/>
                  <a:pt x="32251" y="27752"/>
                  <a:pt x="33315" y="27874"/>
                </a:cubicBezTo>
                <a:cubicBezTo>
                  <a:pt x="33619" y="27904"/>
                  <a:pt x="34682" y="27965"/>
                  <a:pt x="34774" y="28390"/>
                </a:cubicBezTo>
                <a:cubicBezTo>
                  <a:pt x="34834" y="28755"/>
                  <a:pt x="33923" y="28998"/>
                  <a:pt x="33710" y="29090"/>
                </a:cubicBezTo>
                <a:cubicBezTo>
                  <a:pt x="32676" y="29424"/>
                  <a:pt x="31613" y="29333"/>
                  <a:pt x="30549" y="29454"/>
                </a:cubicBezTo>
                <a:cubicBezTo>
                  <a:pt x="29181" y="29637"/>
                  <a:pt x="27874" y="29910"/>
                  <a:pt x="26628" y="30488"/>
                </a:cubicBezTo>
                <a:cubicBezTo>
                  <a:pt x="26020" y="30761"/>
                  <a:pt x="24652" y="31004"/>
                  <a:pt x="24348" y="31643"/>
                </a:cubicBezTo>
                <a:cubicBezTo>
                  <a:pt x="24530" y="32281"/>
                  <a:pt x="25989" y="32008"/>
                  <a:pt x="26415" y="32008"/>
                </a:cubicBezTo>
                <a:cubicBezTo>
                  <a:pt x="28026" y="32008"/>
                  <a:pt x="29637" y="32068"/>
                  <a:pt x="31248" y="31916"/>
                </a:cubicBezTo>
                <a:cubicBezTo>
                  <a:pt x="33801" y="31643"/>
                  <a:pt x="36354" y="31521"/>
                  <a:pt x="38907" y="31400"/>
                </a:cubicBezTo>
                <a:cubicBezTo>
                  <a:pt x="41339" y="31278"/>
                  <a:pt x="43740" y="31035"/>
                  <a:pt x="46202" y="30913"/>
                </a:cubicBezTo>
                <a:cubicBezTo>
                  <a:pt x="51704" y="30609"/>
                  <a:pt x="57297" y="31339"/>
                  <a:pt x="62798" y="30579"/>
                </a:cubicBezTo>
                <a:cubicBezTo>
                  <a:pt x="65595" y="30214"/>
                  <a:pt x="68057" y="28877"/>
                  <a:pt x="70793" y="28330"/>
                </a:cubicBezTo>
                <a:cubicBezTo>
                  <a:pt x="72707" y="27935"/>
                  <a:pt x="74531" y="28026"/>
                  <a:pt x="76477" y="28208"/>
                </a:cubicBezTo>
                <a:cubicBezTo>
                  <a:pt x="77936" y="28360"/>
                  <a:pt x="79395" y="28390"/>
                  <a:pt x="80854" y="28694"/>
                </a:cubicBezTo>
                <a:cubicBezTo>
                  <a:pt x="82100" y="28968"/>
                  <a:pt x="83285" y="28968"/>
                  <a:pt x="84562" y="28968"/>
                </a:cubicBezTo>
                <a:cubicBezTo>
                  <a:pt x="85747" y="28998"/>
                  <a:pt x="86872" y="28816"/>
                  <a:pt x="88027" y="28786"/>
                </a:cubicBezTo>
                <a:cubicBezTo>
                  <a:pt x="88939" y="28755"/>
                  <a:pt x="90094" y="28603"/>
                  <a:pt x="90945" y="29059"/>
                </a:cubicBezTo>
                <a:cubicBezTo>
                  <a:pt x="91492" y="29363"/>
                  <a:pt x="91674" y="29789"/>
                  <a:pt x="91553" y="30397"/>
                </a:cubicBezTo>
                <a:cubicBezTo>
                  <a:pt x="91431" y="31004"/>
                  <a:pt x="91036" y="31552"/>
                  <a:pt x="90398" y="31582"/>
                </a:cubicBezTo>
                <a:cubicBezTo>
                  <a:pt x="89668" y="31582"/>
                  <a:pt x="88878" y="31369"/>
                  <a:pt x="88179" y="31308"/>
                </a:cubicBezTo>
                <a:cubicBezTo>
                  <a:pt x="87723" y="31248"/>
                  <a:pt x="87267" y="31217"/>
                  <a:pt x="86811" y="31156"/>
                </a:cubicBezTo>
                <a:cubicBezTo>
                  <a:pt x="86538" y="31126"/>
                  <a:pt x="86173" y="30974"/>
                  <a:pt x="85960" y="31187"/>
                </a:cubicBezTo>
                <a:cubicBezTo>
                  <a:pt x="86112" y="31400"/>
                  <a:pt x="86538" y="31673"/>
                  <a:pt x="86781" y="31825"/>
                </a:cubicBezTo>
                <a:cubicBezTo>
                  <a:pt x="87601" y="32311"/>
                  <a:pt x="88726" y="32524"/>
                  <a:pt x="89638" y="32646"/>
                </a:cubicBezTo>
                <a:cubicBezTo>
                  <a:pt x="91218" y="32859"/>
                  <a:pt x="92799" y="32585"/>
                  <a:pt x="94410" y="32433"/>
                </a:cubicBezTo>
                <a:cubicBezTo>
                  <a:pt x="95413" y="32372"/>
                  <a:pt x="96629" y="32099"/>
                  <a:pt x="97662" y="32220"/>
                </a:cubicBezTo>
                <a:cubicBezTo>
                  <a:pt x="98240" y="32311"/>
                  <a:pt x="98817" y="32463"/>
                  <a:pt x="99395" y="32555"/>
                </a:cubicBezTo>
                <a:cubicBezTo>
                  <a:pt x="100793" y="32767"/>
                  <a:pt x="102161" y="33011"/>
                  <a:pt x="103559" y="32980"/>
                </a:cubicBezTo>
                <a:cubicBezTo>
                  <a:pt x="105140" y="32950"/>
                  <a:pt x="106751" y="32707"/>
                  <a:pt x="108331" y="32555"/>
                </a:cubicBezTo>
                <a:cubicBezTo>
                  <a:pt x="110094" y="32342"/>
                  <a:pt x="111888" y="32281"/>
                  <a:pt x="113651" y="32038"/>
                </a:cubicBezTo>
                <a:cubicBezTo>
                  <a:pt x="115900" y="31704"/>
                  <a:pt x="118088" y="31065"/>
                  <a:pt x="120338" y="30792"/>
                </a:cubicBezTo>
                <a:cubicBezTo>
                  <a:pt x="122374" y="30549"/>
                  <a:pt x="124563" y="30609"/>
                  <a:pt x="126629" y="30792"/>
                </a:cubicBezTo>
                <a:cubicBezTo>
                  <a:pt x="128970" y="30974"/>
                  <a:pt x="131250" y="30822"/>
                  <a:pt x="133560" y="30397"/>
                </a:cubicBezTo>
                <a:cubicBezTo>
                  <a:pt x="134684" y="30184"/>
                  <a:pt x="135809" y="29849"/>
                  <a:pt x="136964" y="29758"/>
                </a:cubicBezTo>
                <a:cubicBezTo>
                  <a:pt x="138028" y="29697"/>
                  <a:pt x="139122" y="29728"/>
                  <a:pt x="140186" y="29728"/>
                </a:cubicBezTo>
                <a:cubicBezTo>
                  <a:pt x="142010" y="29758"/>
                  <a:pt x="143681" y="29576"/>
                  <a:pt x="145505" y="29272"/>
                </a:cubicBezTo>
                <a:cubicBezTo>
                  <a:pt x="147238" y="28938"/>
                  <a:pt x="149001" y="28877"/>
                  <a:pt x="150764" y="28694"/>
                </a:cubicBezTo>
                <a:cubicBezTo>
                  <a:pt x="152223" y="28542"/>
                  <a:pt x="153803" y="28390"/>
                  <a:pt x="155262" y="28390"/>
                </a:cubicBezTo>
                <a:cubicBezTo>
                  <a:pt x="156660" y="28421"/>
                  <a:pt x="158089" y="28482"/>
                  <a:pt x="159487" y="28299"/>
                </a:cubicBezTo>
                <a:cubicBezTo>
                  <a:pt x="160034" y="28238"/>
                  <a:pt x="160581" y="28208"/>
                  <a:pt x="161129" y="28208"/>
                </a:cubicBezTo>
                <a:cubicBezTo>
                  <a:pt x="161372" y="28238"/>
                  <a:pt x="161919" y="28360"/>
                  <a:pt x="162010" y="28026"/>
                </a:cubicBezTo>
                <a:cubicBezTo>
                  <a:pt x="161888" y="27813"/>
                  <a:pt x="161493" y="27661"/>
                  <a:pt x="161281" y="27539"/>
                </a:cubicBezTo>
                <a:cubicBezTo>
                  <a:pt x="160521" y="27083"/>
                  <a:pt x="159761" y="26901"/>
                  <a:pt x="158910" y="26688"/>
                </a:cubicBezTo>
                <a:cubicBezTo>
                  <a:pt x="157907" y="26445"/>
                  <a:pt x="156873" y="26263"/>
                  <a:pt x="155870" y="26020"/>
                </a:cubicBezTo>
                <a:cubicBezTo>
                  <a:pt x="154897" y="25776"/>
                  <a:pt x="153986" y="25412"/>
                  <a:pt x="152983" y="25260"/>
                </a:cubicBezTo>
                <a:cubicBezTo>
                  <a:pt x="152223" y="25138"/>
                  <a:pt x="150976" y="25442"/>
                  <a:pt x="150369" y="24895"/>
                </a:cubicBezTo>
                <a:cubicBezTo>
                  <a:pt x="150095" y="24621"/>
                  <a:pt x="149913" y="24226"/>
                  <a:pt x="149700" y="23892"/>
                </a:cubicBezTo>
                <a:cubicBezTo>
                  <a:pt x="149426" y="23466"/>
                  <a:pt x="149031" y="23284"/>
                  <a:pt x="148727" y="22919"/>
                </a:cubicBezTo>
                <a:cubicBezTo>
                  <a:pt x="148423" y="22524"/>
                  <a:pt x="148484" y="21977"/>
                  <a:pt x="148332" y="21551"/>
                </a:cubicBezTo>
                <a:cubicBezTo>
                  <a:pt x="148210" y="21187"/>
                  <a:pt x="147998" y="21035"/>
                  <a:pt x="147663" y="20822"/>
                </a:cubicBezTo>
                <a:cubicBezTo>
                  <a:pt x="147238" y="20518"/>
                  <a:pt x="146751" y="20305"/>
                  <a:pt x="146326" y="20062"/>
                </a:cubicBezTo>
                <a:cubicBezTo>
                  <a:pt x="145870" y="19758"/>
                  <a:pt x="145475" y="19758"/>
                  <a:pt x="144988" y="19637"/>
                </a:cubicBezTo>
                <a:cubicBezTo>
                  <a:pt x="144381" y="19485"/>
                  <a:pt x="143864" y="19181"/>
                  <a:pt x="143256" y="19089"/>
                </a:cubicBezTo>
                <a:cubicBezTo>
                  <a:pt x="142435" y="18998"/>
                  <a:pt x="140672" y="18785"/>
                  <a:pt x="140308" y="17874"/>
                </a:cubicBezTo>
                <a:cubicBezTo>
                  <a:pt x="140156" y="17448"/>
                  <a:pt x="140429" y="16871"/>
                  <a:pt x="140520" y="16415"/>
                </a:cubicBezTo>
                <a:cubicBezTo>
                  <a:pt x="140642" y="15746"/>
                  <a:pt x="140855" y="14986"/>
                  <a:pt x="140763" y="14348"/>
                </a:cubicBezTo>
                <a:cubicBezTo>
                  <a:pt x="140642" y="13436"/>
                  <a:pt x="140156" y="12706"/>
                  <a:pt x="139791" y="11946"/>
                </a:cubicBezTo>
                <a:cubicBezTo>
                  <a:pt x="139426" y="11278"/>
                  <a:pt x="139001" y="10670"/>
                  <a:pt x="138727" y="9971"/>
                </a:cubicBezTo>
                <a:cubicBezTo>
                  <a:pt x="138453" y="9332"/>
                  <a:pt x="138210" y="8846"/>
                  <a:pt x="137845" y="8269"/>
                </a:cubicBezTo>
                <a:cubicBezTo>
                  <a:pt x="137572" y="7843"/>
                  <a:pt x="137207" y="7478"/>
                  <a:pt x="136964" y="7053"/>
                </a:cubicBezTo>
                <a:cubicBezTo>
                  <a:pt x="136599" y="6475"/>
                  <a:pt x="136630" y="5746"/>
                  <a:pt x="136204" y="5168"/>
                </a:cubicBezTo>
                <a:cubicBezTo>
                  <a:pt x="135809" y="4621"/>
                  <a:pt x="135079" y="4226"/>
                  <a:pt x="134472" y="3892"/>
                </a:cubicBezTo>
                <a:cubicBezTo>
                  <a:pt x="133499" y="3344"/>
                  <a:pt x="132435" y="2858"/>
                  <a:pt x="131402" y="2372"/>
                </a:cubicBezTo>
                <a:cubicBezTo>
                  <a:pt x="129791" y="1612"/>
                  <a:pt x="128119" y="882"/>
                  <a:pt x="126356" y="1430"/>
                </a:cubicBezTo>
                <a:cubicBezTo>
                  <a:pt x="125353" y="1734"/>
                  <a:pt x="124198" y="2433"/>
                  <a:pt x="123438" y="3132"/>
                </a:cubicBezTo>
                <a:cubicBezTo>
                  <a:pt x="122860" y="3679"/>
                  <a:pt x="122587" y="4348"/>
                  <a:pt x="122161" y="5016"/>
                </a:cubicBezTo>
                <a:cubicBezTo>
                  <a:pt x="121645" y="5867"/>
                  <a:pt x="121037" y="6627"/>
                  <a:pt x="120429" y="7387"/>
                </a:cubicBezTo>
                <a:cubicBezTo>
                  <a:pt x="120155" y="7752"/>
                  <a:pt x="119547" y="8724"/>
                  <a:pt x="119091" y="8816"/>
                </a:cubicBezTo>
                <a:cubicBezTo>
                  <a:pt x="118423" y="8968"/>
                  <a:pt x="118058" y="7965"/>
                  <a:pt x="117389" y="7813"/>
                </a:cubicBezTo>
                <a:cubicBezTo>
                  <a:pt x="117146" y="7782"/>
                  <a:pt x="116903" y="7873"/>
                  <a:pt x="116629" y="7904"/>
                </a:cubicBezTo>
                <a:cubicBezTo>
                  <a:pt x="116356" y="7904"/>
                  <a:pt x="116082" y="7873"/>
                  <a:pt x="115778" y="7873"/>
                </a:cubicBezTo>
                <a:cubicBezTo>
                  <a:pt x="115383" y="7873"/>
                  <a:pt x="115322" y="7843"/>
                  <a:pt x="115110" y="8238"/>
                </a:cubicBezTo>
                <a:cubicBezTo>
                  <a:pt x="114958" y="8633"/>
                  <a:pt x="114806" y="8998"/>
                  <a:pt x="114714" y="9393"/>
                </a:cubicBezTo>
                <a:cubicBezTo>
                  <a:pt x="114380" y="9332"/>
                  <a:pt x="114106" y="8816"/>
                  <a:pt x="113863" y="8542"/>
                </a:cubicBezTo>
                <a:cubicBezTo>
                  <a:pt x="113347" y="7965"/>
                  <a:pt x="112860" y="7904"/>
                  <a:pt x="112131" y="7691"/>
                </a:cubicBezTo>
                <a:cubicBezTo>
                  <a:pt x="110824" y="7296"/>
                  <a:pt x="109274" y="6962"/>
                  <a:pt x="108088" y="7752"/>
                </a:cubicBezTo>
                <a:cubicBezTo>
                  <a:pt x="107237" y="8299"/>
                  <a:pt x="106660" y="8968"/>
                  <a:pt x="106112" y="9788"/>
                </a:cubicBezTo>
                <a:cubicBezTo>
                  <a:pt x="105748" y="10396"/>
                  <a:pt x="105839" y="10822"/>
                  <a:pt x="105839" y="11490"/>
                </a:cubicBezTo>
                <a:cubicBezTo>
                  <a:pt x="105808" y="12007"/>
                  <a:pt x="105535" y="12524"/>
                  <a:pt x="105383" y="13010"/>
                </a:cubicBezTo>
                <a:cubicBezTo>
                  <a:pt x="105292" y="13345"/>
                  <a:pt x="105079" y="14074"/>
                  <a:pt x="104836" y="14317"/>
                </a:cubicBezTo>
                <a:cubicBezTo>
                  <a:pt x="104441" y="14652"/>
                  <a:pt x="103620" y="14652"/>
                  <a:pt x="103164" y="14925"/>
                </a:cubicBezTo>
                <a:cubicBezTo>
                  <a:pt x="103073" y="14956"/>
                  <a:pt x="102982" y="14956"/>
                  <a:pt x="102921" y="15047"/>
                </a:cubicBezTo>
                <a:cubicBezTo>
                  <a:pt x="102830" y="15138"/>
                  <a:pt x="102830" y="15320"/>
                  <a:pt x="102769" y="15381"/>
                </a:cubicBezTo>
                <a:cubicBezTo>
                  <a:pt x="102556" y="15533"/>
                  <a:pt x="102313" y="15472"/>
                  <a:pt x="102009" y="15472"/>
                </a:cubicBezTo>
                <a:cubicBezTo>
                  <a:pt x="101127" y="15503"/>
                  <a:pt x="100884" y="15168"/>
                  <a:pt x="100884" y="1471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4"/>
          <p:cNvSpPr/>
          <p:nvPr/>
        </p:nvSpPr>
        <p:spPr>
          <a:xfrm>
            <a:off x="-730873" y="2871679"/>
            <a:ext cx="2620634" cy="434230"/>
          </a:xfrm>
          <a:custGeom>
            <a:avLst/>
            <a:gdLst/>
            <a:ahLst/>
            <a:cxnLst/>
            <a:rect l="l" t="t" r="r" b="b"/>
            <a:pathLst>
              <a:path w="108392" h="29606" extrusionOk="0">
                <a:moveTo>
                  <a:pt x="75989" y="16323"/>
                </a:moveTo>
                <a:cubicBezTo>
                  <a:pt x="75898" y="16353"/>
                  <a:pt x="75807" y="16353"/>
                  <a:pt x="75686" y="16231"/>
                </a:cubicBezTo>
                <a:cubicBezTo>
                  <a:pt x="75473" y="16019"/>
                  <a:pt x="75534" y="15745"/>
                  <a:pt x="75473" y="15471"/>
                </a:cubicBezTo>
                <a:cubicBezTo>
                  <a:pt x="75442" y="15350"/>
                  <a:pt x="75351" y="15259"/>
                  <a:pt x="75351" y="15137"/>
                </a:cubicBezTo>
                <a:cubicBezTo>
                  <a:pt x="75351" y="15016"/>
                  <a:pt x="75473" y="14864"/>
                  <a:pt x="75473" y="14712"/>
                </a:cubicBezTo>
                <a:cubicBezTo>
                  <a:pt x="75503" y="14377"/>
                  <a:pt x="75594" y="14073"/>
                  <a:pt x="75625" y="13739"/>
                </a:cubicBezTo>
                <a:cubicBezTo>
                  <a:pt x="75655" y="13192"/>
                  <a:pt x="75625" y="11581"/>
                  <a:pt x="74804" y="11702"/>
                </a:cubicBezTo>
                <a:cubicBezTo>
                  <a:pt x="74196" y="11794"/>
                  <a:pt x="73193" y="12371"/>
                  <a:pt x="72828" y="11611"/>
                </a:cubicBezTo>
                <a:cubicBezTo>
                  <a:pt x="72585" y="11095"/>
                  <a:pt x="73193" y="10335"/>
                  <a:pt x="72737" y="9879"/>
                </a:cubicBezTo>
                <a:cubicBezTo>
                  <a:pt x="72555" y="9696"/>
                  <a:pt x="72281" y="9575"/>
                  <a:pt x="72068" y="9392"/>
                </a:cubicBezTo>
                <a:cubicBezTo>
                  <a:pt x="71795" y="9149"/>
                  <a:pt x="71613" y="9058"/>
                  <a:pt x="71278" y="8967"/>
                </a:cubicBezTo>
                <a:cubicBezTo>
                  <a:pt x="71035" y="8876"/>
                  <a:pt x="70792" y="8754"/>
                  <a:pt x="70549" y="8724"/>
                </a:cubicBezTo>
                <a:cubicBezTo>
                  <a:pt x="70336" y="8724"/>
                  <a:pt x="70093" y="8815"/>
                  <a:pt x="69880" y="8845"/>
                </a:cubicBezTo>
                <a:cubicBezTo>
                  <a:pt x="69515" y="8906"/>
                  <a:pt x="69394" y="9028"/>
                  <a:pt x="69120" y="9271"/>
                </a:cubicBezTo>
                <a:cubicBezTo>
                  <a:pt x="68603" y="9696"/>
                  <a:pt x="67874" y="9818"/>
                  <a:pt x="67266" y="10091"/>
                </a:cubicBezTo>
                <a:cubicBezTo>
                  <a:pt x="66932" y="10243"/>
                  <a:pt x="66567" y="10213"/>
                  <a:pt x="66232" y="10304"/>
                </a:cubicBezTo>
                <a:cubicBezTo>
                  <a:pt x="65868" y="10395"/>
                  <a:pt x="65655" y="10639"/>
                  <a:pt x="65442" y="10912"/>
                </a:cubicBezTo>
                <a:cubicBezTo>
                  <a:pt x="65138" y="11277"/>
                  <a:pt x="64895" y="11611"/>
                  <a:pt x="64804" y="12067"/>
                </a:cubicBezTo>
                <a:cubicBezTo>
                  <a:pt x="64652" y="12705"/>
                  <a:pt x="64621" y="13405"/>
                  <a:pt x="64561" y="14073"/>
                </a:cubicBezTo>
                <a:cubicBezTo>
                  <a:pt x="64500" y="14620"/>
                  <a:pt x="64470" y="14864"/>
                  <a:pt x="63892" y="14864"/>
                </a:cubicBezTo>
                <a:cubicBezTo>
                  <a:pt x="63314" y="14864"/>
                  <a:pt x="62433" y="14681"/>
                  <a:pt x="61947" y="15016"/>
                </a:cubicBezTo>
                <a:cubicBezTo>
                  <a:pt x="61552" y="15289"/>
                  <a:pt x="61187" y="15654"/>
                  <a:pt x="60822" y="15988"/>
                </a:cubicBezTo>
                <a:cubicBezTo>
                  <a:pt x="60518" y="16292"/>
                  <a:pt x="60123" y="16475"/>
                  <a:pt x="59819" y="16809"/>
                </a:cubicBezTo>
                <a:cubicBezTo>
                  <a:pt x="59302" y="17295"/>
                  <a:pt x="58998" y="17842"/>
                  <a:pt x="58846" y="18511"/>
                </a:cubicBezTo>
                <a:cubicBezTo>
                  <a:pt x="58664" y="19241"/>
                  <a:pt x="58694" y="19909"/>
                  <a:pt x="57995" y="20365"/>
                </a:cubicBezTo>
                <a:cubicBezTo>
                  <a:pt x="57691" y="20608"/>
                  <a:pt x="57266" y="20700"/>
                  <a:pt x="56871" y="20730"/>
                </a:cubicBezTo>
                <a:cubicBezTo>
                  <a:pt x="56384" y="20760"/>
                  <a:pt x="56020" y="20578"/>
                  <a:pt x="55564" y="20487"/>
                </a:cubicBezTo>
                <a:cubicBezTo>
                  <a:pt x="55229" y="20426"/>
                  <a:pt x="54773" y="20396"/>
                  <a:pt x="54439" y="20487"/>
                </a:cubicBezTo>
                <a:cubicBezTo>
                  <a:pt x="53922" y="20578"/>
                  <a:pt x="53527" y="21003"/>
                  <a:pt x="53041" y="21155"/>
                </a:cubicBezTo>
                <a:cubicBezTo>
                  <a:pt x="52372" y="21368"/>
                  <a:pt x="51673" y="21368"/>
                  <a:pt x="51004" y="21520"/>
                </a:cubicBezTo>
                <a:cubicBezTo>
                  <a:pt x="50427" y="21642"/>
                  <a:pt x="49910" y="21824"/>
                  <a:pt x="49363" y="22037"/>
                </a:cubicBezTo>
                <a:cubicBezTo>
                  <a:pt x="48694" y="22280"/>
                  <a:pt x="47965" y="22219"/>
                  <a:pt x="47266" y="22219"/>
                </a:cubicBezTo>
                <a:cubicBezTo>
                  <a:pt x="46992" y="22219"/>
                  <a:pt x="46779" y="22219"/>
                  <a:pt x="46536" y="22341"/>
                </a:cubicBezTo>
                <a:cubicBezTo>
                  <a:pt x="46323" y="22432"/>
                  <a:pt x="46202" y="22584"/>
                  <a:pt x="45959" y="22645"/>
                </a:cubicBezTo>
                <a:cubicBezTo>
                  <a:pt x="45442" y="22766"/>
                  <a:pt x="44864" y="22493"/>
                  <a:pt x="44348" y="22493"/>
                </a:cubicBezTo>
                <a:cubicBezTo>
                  <a:pt x="43892" y="22493"/>
                  <a:pt x="43405" y="22645"/>
                  <a:pt x="42949" y="22645"/>
                </a:cubicBezTo>
                <a:cubicBezTo>
                  <a:pt x="42463" y="22675"/>
                  <a:pt x="41977" y="22614"/>
                  <a:pt x="41490" y="22675"/>
                </a:cubicBezTo>
                <a:cubicBezTo>
                  <a:pt x="40761" y="22766"/>
                  <a:pt x="40062" y="22918"/>
                  <a:pt x="39393" y="23192"/>
                </a:cubicBezTo>
                <a:cubicBezTo>
                  <a:pt x="38694" y="23466"/>
                  <a:pt x="37600" y="23405"/>
                  <a:pt x="36901" y="23314"/>
                </a:cubicBezTo>
                <a:cubicBezTo>
                  <a:pt x="35806" y="23162"/>
                  <a:pt x="34743" y="22797"/>
                  <a:pt x="33679" y="22675"/>
                </a:cubicBezTo>
                <a:cubicBezTo>
                  <a:pt x="33010" y="22584"/>
                  <a:pt x="32311" y="22645"/>
                  <a:pt x="31642" y="22645"/>
                </a:cubicBezTo>
                <a:cubicBezTo>
                  <a:pt x="30973" y="22645"/>
                  <a:pt x="30335" y="22614"/>
                  <a:pt x="29697" y="22766"/>
                </a:cubicBezTo>
                <a:cubicBezTo>
                  <a:pt x="28238" y="23070"/>
                  <a:pt x="26809" y="23557"/>
                  <a:pt x="25320" y="23769"/>
                </a:cubicBezTo>
                <a:cubicBezTo>
                  <a:pt x="24560" y="23891"/>
                  <a:pt x="23800" y="23830"/>
                  <a:pt x="23040" y="23769"/>
                </a:cubicBezTo>
                <a:cubicBezTo>
                  <a:pt x="21885" y="23678"/>
                  <a:pt x="20760" y="23709"/>
                  <a:pt x="19605" y="23617"/>
                </a:cubicBezTo>
                <a:cubicBezTo>
                  <a:pt x="17447" y="23466"/>
                  <a:pt x="15320" y="23466"/>
                  <a:pt x="13162" y="23466"/>
                </a:cubicBezTo>
                <a:cubicBezTo>
                  <a:pt x="11672" y="23466"/>
                  <a:pt x="10213" y="23405"/>
                  <a:pt x="8693" y="23344"/>
                </a:cubicBezTo>
                <a:cubicBezTo>
                  <a:pt x="7386" y="23283"/>
                  <a:pt x="6049" y="23496"/>
                  <a:pt x="4742" y="23678"/>
                </a:cubicBezTo>
                <a:cubicBezTo>
                  <a:pt x="4012" y="23800"/>
                  <a:pt x="3344" y="23952"/>
                  <a:pt x="2645" y="24165"/>
                </a:cubicBezTo>
                <a:cubicBezTo>
                  <a:pt x="2006" y="24377"/>
                  <a:pt x="1155" y="24560"/>
                  <a:pt x="669" y="25076"/>
                </a:cubicBezTo>
                <a:cubicBezTo>
                  <a:pt x="0" y="25776"/>
                  <a:pt x="1581" y="25928"/>
                  <a:pt x="2006" y="25928"/>
                </a:cubicBezTo>
                <a:cubicBezTo>
                  <a:pt x="3739" y="25988"/>
                  <a:pt x="5502" y="25472"/>
                  <a:pt x="7234" y="25776"/>
                </a:cubicBezTo>
                <a:cubicBezTo>
                  <a:pt x="8511" y="25988"/>
                  <a:pt x="9757" y="26383"/>
                  <a:pt x="11034" y="26505"/>
                </a:cubicBezTo>
                <a:cubicBezTo>
                  <a:pt x="12462" y="26627"/>
                  <a:pt x="13891" y="26292"/>
                  <a:pt x="15320" y="26323"/>
                </a:cubicBezTo>
                <a:cubicBezTo>
                  <a:pt x="16870" y="26323"/>
                  <a:pt x="18329" y="26080"/>
                  <a:pt x="19879" y="25928"/>
                </a:cubicBezTo>
                <a:cubicBezTo>
                  <a:pt x="21460" y="25806"/>
                  <a:pt x="23101" y="25867"/>
                  <a:pt x="24712" y="25897"/>
                </a:cubicBezTo>
                <a:cubicBezTo>
                  <a:pt x="26232" y="25928"/>
                  <a:pt x="27752" y="26566"/>
                  <a:pt x="29302" y="26444"/>
                </a:cubicBezTo>
                <a:cubicBezTo>
                  <a:pt x="30122" y="26353"/>
                  <a:pt x="31004" y="26201"/>
                  <a:pt x="31764" y="26627"/>
                </a:cubicBezTo>
                <a:cubicBezTo>
                  <a:pt x="31825" y="27539"/>
                  <a:pt x="28815" y="27356"/>
                  <a:pt x="29059" y="28086"/>
                </a:cubicBezTo>
                <a:cubicBezTo>
                  <a:pt x="29666" y="28329"/>
                  <a:pt x="30518" y="27964"/>
                  <a:pt x="31125" y="27842"/>
                </a:cubicBezTo>
                <a:cubicBezTo>
                  <a:pt x="31764" y="27721"/>
                  <a:pt x="32402" y="27690"/>
                  <a:pt x="33071" y="27599"/>
                </a:cubicBezTo>
                <a:cubicBezTo>
                  <a:pt x="33891" y="27478"/>
                  <a:pt x="34530" y="27782"/>
                  <a:pt x="35320" y="27934"/>
                </a:cubicBezTo>
                <a:cubicBezTo>
                  <a:pt x="36688" y="28207"/>
                  <a:pt x="38086" y="28146"/>
                  <a:pt x="39454" y="28390"/>
                </a:cubicBezTo>
                <a:cubicBezTo>
                  <a:pt x="41430" y="28694"/>
                  <a:pt x="43375" y="28542"/>
                  <a:pt x="45351" y="28329"/>
                </a:cubicBezTo>
                <a:cubicBezTo>
                  <a:pt x="47266" y="28116"/>
                  <a:pt x="49332" y="27721"/>
                  <a:pt x="51247" y="28055"/>
                </a:cubicBezTo>
                <a:cubicBezTo>
                  <a:pt x="52798" y="28298"/>
                  <a:pt x="54317" y="28329"/>
                  <a:pt x="55898" y="28481"/>
                </a:cubicBezTo>
                <a:cubicBezTo>
                  <a:pt x="56779" y="28572"/>
                  <a:pt x="57630" y="28633"/>
                  <a:pt x="58512" y="28633"/>
                </a:cubicBezTo>
                <a:cubicBezTo>
                  <a:pt x="59241" y="28663"/>
                  <a:pt x="60001" y="28450"/>
                  <a:pt x="60761" y="28511"/>
                </a:cubicBezTo>
                <a:cubicBezTo>
                  <a:pt x="61187" y="28542"/>
                  <a:pt x="61673" y="28572"/>
                  <a:pt x="61673" y="29058"/>
                </a:cubicBezTo>
                <a:cubicBezTo>
                  <a:pt x="61673" y="29210"/>
                  <a:pt x="61612" y="29362"/>
                  <a:pt x="61734" y="29453"/>
                </a:cubicBezTo>
                <a:cubicBezTo>
                  <a:pt x="61916" y="29605"/>
                  <a:pt x="62342" y="29362"/>
                  <a:pt x="62524" y="29332"/>
                </a:cubicBezTo>
                <a:cubicBezTo>
                  <a:pt x="63132" y="29271"/>
                  <a:pt x="63801" y="29332"/>
                  <a:pt x="64409" y="29332"/>
                </a:cubicBezTo>
                <a:cubicBezTo>
                  <a:pt x="64834" y="29332"/>
                  <a:pt x="65229" y="29332"/>
                  <a:pt x="65655" y="29332"/>
                </a:cubicBezTo>
                <a:cubicBezTo>
                  <a:pt x="66415" y="29332"/>
                  <a:pt x="67175" y="29180"/>
                  <a:pt x="67965" y="29180"/>
                </a:cubicBezTo>
                <a:cubicBezTo>
                  <a:pt x="68877" y="29149"/>
                  <a:pt x="69789" y="29332"/>
                  <a:pt x="70701" y="29332"/>
                </a:cubicBezTo>
                <a:cubicBezTo>
                  <a:pt x="71552" y="29332"/>
                  <a:pt x="72372" y="29332"/>
                  <a:pt x="73223" y="29210"/>
                </a:cubicBezTo>
                <a:cubicBezTo>
                  <a:pt x="74348" y="29028"/>
                  <a:pt x="75442" y="28663"/>
                  <a:pt x="76567" y="28511"/>
                </a:cubicBezTo>
                <a:cubicBezTo>
                  <a:pt x="77661" y="28329"/>
                  <a:pt x="78786" y="28207"/>
                  <a:pt x="79880" y="28116"/>
                </a:cubicBezTo>
                <a:cubicBezTo>
                  <a:pt x="82129" y="27994"/>
                  <a:pt x="84379" y="27873"/>
                  <a:pt x="86628" y="27721"/>
                </a:cubicBezTo>
                <a:cubicBezTo>
                  <a:pt x="87813" y="27660"/>
                  <a:pt x="88999" y="27539"/>
                  <a:pt x="90184" y="27539"/>
                </a:cubicBezTo>
                <a:cubicBezTo>
                  <a:pt x="91552" y="27569"/>
                  <a:pt x="92920" y="27447"/>
                  <a:pt x="94288" y="27508"/>
                </a:cubicBezTo>
                <a:cubicBezTo>
                  <a:pt x="95777" y="27569"/>
                  <a:pt x="97236" y="27630"/>
                  <a:pt x="98725" y="27417"/>
                </a:cubicBezTo>
                <a:cubicBezTo>
                  <a:pt x="99941" y="27265"/>
                  <a:pt x="101157" y="27083"/>
                  <a:pt x="102343" y="26870"/>
                </a:cubicBezTo>
                <a:cubicBezTo>
                  <a:pt x="103194" y="26718"/>
                  <a:pt x="103984" y="26596"/>
                  <a:pt x="104835" y="26596"/>
                </a:cubicBezTo>
                <a:cubicBezTo>
                  <a:pt x="105504" y="26596"/>
                  <a:pt x="106051" y="26718"/>
                  <a:pt x="106689" y="26839"/>
                </a:cubicBezTo>
                <a:cubicBezTo>
                  <a:pt x="107054" y="26931"/>
                  <a:pt x="107510" y="27083"/>
                  <a:pt x="107875" y="26991"/>
                </a:cubicBezTo>
                <a:cubicBezTo>
                  <a:pt x="107966" y="26961"/>
                  <a:pt x="108331" y="26839"/>
                  <a:pt x="108361" y="26687"/>
                </a:cubicBezTo>
                <a:cubicBezTo>
                  <a:pt x="108391" y="26414"/>
                  <a:pt x="107510" y="26323"/>
                  <a:pt x="107297" y="26292"/>
                </a:cubicBezTo>
                <a:cubicBezTo>
                  <a:pt x="107327" y="26110"/>
                  <a:pt x="107571" y="26110"/>
                  <a:pt x="107571" y="25928"/>
                </a:cubicBezTo>
                <a:cubicBezTo>
                  <a:pt x="107601" y="25776"/>
                  <a:pt x="107327" y="25441"/>
                  <a:pt x="107327" y="25289"/>
                </a:cubicBezTo>
                <a:cubicBezTo>
                  <a:pt x="107236" y="24621"/>
                  <a:pt x="107662" y="23952"/>
                  <a:pt x="107814" y="23344"/>
                </a:cubicBezTo>
                <a:cubicBezTo>
                  <a:pt x="107935" y="22858"/>
                  <a:pt x="108148" y="22158"/>
                  <a:pt x="107844" y="21763"/>
                </a:cubicBezTo>
                <a:cubicBezTo>
                  <a:pt x="107692" y="21551"/>
                  <a:pt x="107479" y="21429"/>
                  <a:pt x="107327" y="21216"/>
                </a:cubicBezTo>
                <a:cubicBezTo>
                  <a:pt x="107175" y="21003"/>
                  <a:pt x="107084" y="20700"/>
                  <a:pt x="107024" y="20456"/>
                </a:cubicBezTo>
                <a:cubicBezTo>
                  <a:pt x="106841" y="19879"/>
                  <a:pt x="106811" y="19241"/>
                  <a:pt x="106902" y="18633"/>
                </a:cubicBezTo>
                <a:cubicBezTo>
                  <a:pt x="106993" y="18116"/>
                  <a:pt x="107084" y="17690"/>
                  <a:pt x="106932" y="17174"/>
                </a:cubicBezTo>
                <a:cubicBezTo>
                  <a:pt x="106872" y="16961"/>
                  <a:pt x="106780" y="16748"/>
                  <a:pt x="106689" y="16535"/>
                </a:cubicBezTo>
                <a:cubicBezTo>
                  <a:pt x="106537" y="16231"/>
                  <a:pt x="106537" y="15836"/>
                  <a:pt x="106324" y="15563"/>
                </a:cubicBezTo>
                <a:cubicBezTo>
                  <a:pt x="105595" y="14651"/>
                  <a:pt x="104896" y="13739"/>
                  <a:pt x="104014" y="12949"/>
                </a:cubicBezTo>
                <a:cubicBezTo>
                  <a:pt x="103558" y="12523"/>
                  <a:pt x="103254" y="12371"/>
                  <a:pt x="102647" y="12280"/>
                </a:cubicBezTo>
                <a:cubicBezTo>
                  <a:pt x="101491" y="12128"/>
                  <a:pt x="100367" y="12523"/>
                  <a:pt x="99242" y="12797"/>
                </a:cubicBezTo>
                <a:cubicBezTo>
                  <a:pt x="98543" y="12979"/>
                  <a:pt x="97753" y="13101"/>
                  <a:pt x="97358" y="13769"/>
                </a:cubicBezTo>
                <a:cubicBezTo>
                  <a:pt x="97206" y="14012"/>
                  <a:pt x="97115" y="14316"/>
                  <a:pt x="97054" y="14590"/>
                </a:cubicBezTo>
                <a:cubicBezTo>
                  <a:pt x="96963" y="14833"/>
                  <a:pt x="96963" y="15319"/>
                  <a:pt x="96811" y="15532"/>
                </a:cubicBezTo>
                <a:cubicBezTo>
                  <a:pt x="96415" y="16140"/>
                  <a:pt x="95747" y="15289"/>
                  <a:pt x="95686" y="14833"/>
                </a:cubicBezTo>
                <a:cubicBezTo>
                  <a:pt x="95504" y="13800"/>
                  <a:pt x="96233" y="12888"/>
                  <a:pt x="96233" y="11885"/>
                </a:cubicBezTo>
                <a:cubicBezTo>
                  <a:pt x="96233" y="11125"/>
                  <a:pt x="96385" y="10395"/>
                  <a:pt x="96476" y="9666"/>
                </a:cubicBezTo>
                <a:cubicBezTo>
                  <a:pt x="96598" y="8815"/>
                  <a:pt x="96780" y="8146"/>
                  <a:pt x="96324" y="7356"/>
                </a:cubicBezTo>
                <a:cubicBezTo>
                  <a:pt x="95990" y="6809"/>
                  <a:pt x="95625" y="6353"/>
                  <a:pt x="95382" y="5745"/>
                </a:cubicBezTo>
                <a:cubicBezTo>
                  <a:pt x="95048" y="4955"/>
                  <a:pt x="94956" y="4104"/>
                  <a:pt x="94592" y="3344"/>
                </a:cubicBezTo>
                <a:cubicBezTo>
                  <a:pt x="93893" y="1824"/>
                  <a:pt x="92282" y="669"/>
                  <a:pt x="90701" y="213"/>
                </a:cubicBezTo>
                <a:cubicBezTo>
                  <a:pt x="89941" y="0"/>
                  <a:pt x="89181" y="182"/>
                  <a:pt x="88421" y="304"/>
                </a:cubicBezTo>
                <a:cubicBezTo>
                  <a:pt x="87084" y="517"/>
                  <a:pt x="85777" y="942"/>
                  <a:pt x="84622" y="1611"/>
                </a:cubicBezTo>
                <a:cubicBezTo>
                  <a:pt x="83862" y="2067"/>
                  <a:pt x="83102" y="2432"/>
                  <a:pt x="82525" y="3100"/>
                </a:cubicBezTo>
                <a:cubicBezTo>
                  <a:pt x="82251" y="3435"/>
                  <a:pt x="81886" y="3800"/>
                  <a:pt x="81734" y="4256"/>
                </a:cubicBezTo>
                <a:cubicBezTo>
                  <a:pt x="81582" y="4711"/>
                  <a:pt x="81643" y="5228"/>
                  <a:pt x="81613" y="5714"/>
                </a:cubicBezTo>
                <a:cubicBezTo>
                  <a:pt x="81613" y="6748"/>
                  <a:pt x="81370" y="7781"/>
                  <a:pt x="81430" y="8815"/>
                </a:cubicBezTo>
                <a:cubicBezTo>
                  <a:pt x="81430" y="9088"/>
                  <a:pt x="81461" y="9362"/>
                  <a:pt x="81400" y="9666"/>
                </a:cubicBezTo>
                <a:cubicBezTo>
                  <a:pt x="81309" y="10243"/>
                  <a:pt x="81218" y="10943"/>
                  <a:pt x="80518" y="11034"/>
                </a:cubicBezTo>
                <a:cubicBezTo>
                  <a:pt x="79819" y="11125"/>
                  <a:pt x="79120" y="11125"/>
                  <a:pt x="78452" y="11459"/>
                </a:cubicBezTo>
                <a:cubicBezTo>
                  <a:pt x="78117" y="11642"/>
                  <a:pt x="77783" y="11946"/>
                  <a:pt x="77600" y="12310"/>
                </a:cubicBezTo>
                <a:cubicBezTo>
                  <a:pt x="77448" y="12645"/>
                  <a:pt x="77540" y="13040"/>
                  <a:pt x="77448" y="13405"/>
                </a:cubicBezTo>
                <a:cubicBezTo>
                  <a:pt x="77357" y="13891"/>
                  <a:pt x="77114" y="14286"/>
                  <a:pt x="76810" y="14712"/>
                </a:cubicBezTo>
                <a:cubicBezTo>
                  <a:pt x="76689" y="14894"/>
                  <a:pt x="76537" y="15016"/>
                  <a:pt x="76445" y="15259"/>
                </a:cubicBezTo>
                <a:cubicBezTo>
                  <a:pt x="76385" y="15502"/>
                  <a:pt x="76385" y="15684"/>
                  <a:pt x="76263" y="15927"/>
                </a:cubicBezTo>
                <a:cubicBezTo>
                  <a:pt x="76172" y="16110"/>
                  <a:pt x="76111" y="16262"/>
                  <a:pt x="75989" y="16323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27;p40">
            <a:extLst>
              <a:ext uri="{FF2B5EF4-FFF2-40B4-BE49-F238E27FC236}">
                <a16:creationId xmlns:a16="http://schemas.microsoft.com/office/drawing/2014/main" id="{1B47C25E-8591-4EE3-A2F7-72B5ED55AF10}"/>
              </a:ext>
            </a:extLst>
          </p:cNvPr>
          <p:cNvSpPr txBox="1">
            <a:spLocks/>
          </p:cNvSpPr>
          <p:nvPr/>
        </p:nvSpPr>
        <p:spPr>
          <a:xfrm>
            <a:off x="388913" y="0"/>
            <a:ext cx="8366174" cy="41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sz="3200" dirty="0"/>
              <a:t>Руководство пользователя</a:t>
            </a:r>
          </a:p>
          <a:p>
            <a:pPr algn="l"/>
            <a:r>
              <a:rPr lang="ru-RU" sz="2000" dirty="0"/>
              <a:t>Новая заявка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98BA833-C11A-4ABE-8F5E-AB54D39E5B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0" y="809783"/>
            <a:ext cx="2946400" cy="389226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A2506E6-793C-4478-A1D1-A512680EE9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8561" y="-1656079"/>
            <a:ext cx="1473199" cy="94973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3D67C3B6-843C-4B26-BA5E-3B44502D74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137595" y="5412631"/>
            <a:ext cx="4235899" cy="249936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FC87643-43EC-4A32-934B-4B16CD06F3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65940" y="6058729"/>
            <a:ext cx="3718076" cy="220009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6CA925D9-6A68-4F7E-B4D8-FA683D0966B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55087" y="6658490"/>
            <a:ext cx="3690665" cy="2076241"/>
          </a:xfrm>
          <a:prstGeom prst="rect">
            <a:avLst/>
          </a:prstGeom>
        </p:spPr>
      </p:pic>
      <p:sp>
        <p:nvSpPr>
          <p:cNvPr id="13" name="Google Shape;311;p38">
            <a:extLst>
              <a:ext uri="{FF2B5EF4-FFF2-40B4-BE49-F238E27FC236}">
                <a16:creationId xmlns:a16="http://schemas.microsoft.com/office/drawing/2014/main" id="{96A5084B-7954-436B-A26E-5B22ED668D15}"/>
              </a:ext>
            </a:extLst>
          </p:cNvPr>
          <p:cNvSpPr txBox="1">
            <a:spLocks/>
          </p:cNvSpPr>
          <p:nvPr/>
        </p:nvSpPr>
        <p:spPr>
          <a:xfrm>
            <a:off x="8569556" y="4581497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18028956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/>
          <p:nvPr/>
        </p:nvSpPr>
        <p:spPr>
          <a:xfrm flipH="1">
            <a:off x="7107526" y="1317374"/>
            <a:ext cx="2036478" cy="414948"/>
          </a:xfrm>
          <a:custGeom>
            <a:avLst/>
            <a:gdLst/>
            <a:ahLst/>
            <a:cxnLst/>
            <a:rect l="l" t="t" r="r" b="b"/>
            <a:pathLst>
              <a:path w="162011" h="33011" extrusionOk="0">
                <a:moveTo>
                  <a:pt x="100884" y="14712"/>
                </a:moveTo>
                <a:cubicBezTo>
                  <a:pt x="100884" y="14135"/>
                  <a:pt x="100976" y="13375"/>
                  <a:pt x="101249" y="12828"/>
                </a:cubicBezTo>
                <a:cubicBezTo>
                  <a:pt x="101340" y="12646"/>
                  <a:pt x="101340" y="12615"/>
                  <a:pt x="101492" y="12494"/>
                </a:cubicBezTo>
                <a:cubicBezTo>
                  <a:pt x="101675" y="12311"/>
                  <a:pt x="101979" y="12372"/>
                  <a:pt x="102161" y="12220"/>
                </a:cubicBezTo>
                <a:cubicBezTo>
                  <a:pt x="102404" y="12038"/>
                  <a:pt x="102586" y="11612"/>
                  <a:pt x="102586" y="11308"/>
                </a:cubicBezTo>
                <a:cubicBezTo>
                  <a:pt x="102617" y="11004"/>
                  <a:pt x="102283" y="10670"/>
                  <a:pt x="102374" y="10335"/>
                </a:cubicBezTo>
                <a:cubicBezTo>
                  <a:pt x="102435" y="10153"/>
                  <a:pt x="102586" y="10123"/>
                  <a:pt x="102678" y="9971"/>
                </a:cubicBezTo>
                <a:cubicBezTo>
                  <a:pt x="103012" y="9454"/>
                  <a:pt x="103559" y="8755"/>
                  <a:pt x="103103" y="8177"/>
                </a:cubicBezTo>
                <a:cubicBezTo>
                  <a:pt x="102982" y="7995"/>
                  <a:pt x="102738" y="7873"/>
                  <a:pt x="102586" y="7691"/>
                </a:cubicBezTo>
                <a:cubicBezTo>
                  <a:pt x="102374" y="7509"/>
                  <a:pt x="102252" y="7235"/>
                  <a:pt x="102009" y="7083"/>
                </a:cubicBezTo>
                <a:cubicBezTo>
                  <a:pt x="101523" y="6688"/>
                  <a:pt x="100884" y="6414"/>
                  <a:pt x="100428" y="5989"/>
                </a:cubicBezTo>
                <a:cubicBezTo>
                  <a:pt x="100033" y="5624"/>
                  <a:pt x="99729" y="5168"/>
                  <a:pt x="99334" y="4803"/>
                </a:cubicBezTo>
                <a:cubicBezTo>
                  <a:pt x="98939" y="4469"/>
                  <a:pt x="98635" y="4104"/>
                  <a:pt x="98331" y="3679"/>
                </a:cubicBezTo>
                <a:cubicBezTo>
                  <a:pt x="97845" y="2919"/>
                  <a:pt x="97571" y="2949"/>
                  <a:pt x="96690" y="3041"/>
                </a:cubicBezTo>
                <a:cubicBezTo>
                  <a:pt x="96112" y="3101"/>
                  <a:pt x="95595" y="2797"/>
                  <a:pt x="95170" y="2402"/>
                </a:cubicBezTo>
                <a:cubicBezTo>
                  <a:pt x="94136" y="1460"/>
                  <a:pt x="93346" y="548"/>
                  <a:pt x="91948" y="214"/>
                </a:cubicBezTo>
                <a:cubicBezTo>
                  <a:pt x="90975" y="1"/>
                  <a:pt x="89608" y="305"/>
                  <a:pt x="88726" y="700"/>
                </a:cubicBezTo>
                <a:cubicBezTo>
                  <a:pt x="88027" y="1004"/>
                  <a:pt x="87389" y="1430"/>
                  <a:pt x="86720" y="1794"/>
                </a:cubicBezTo>
                <a:cubicBezTo>
                  <a:pt x="86051" y="2159"/>
                  <a:pt x="85413" y="2463"/>
                  <a:pt x="84987" y="3132"/>
                </a:cubicBezTo>
                <a:cubicBezTo>
                  <a:pt x="84258" y="4226"/>
                  <a:pt x="84349" y="5472"/>
                  <a:pt x="84349" y="6718"/>
                </a:cubicBezTo>
                <a:cubicBezTo>
                  <a:pt x="84319" y="7630"/>
                  <a:pt x="84744" y="8512"/>
                  <a:pt x="84501" y="9424"/>
                </a:cubicBezTo>
                <a:cubicBezTo>
                  <a:pt x="84288" y="10366"/>
                  <a:pt x="83741" y="10457"/>
                  <a:pt x="82981" y="10791"/>
                </a:cubicBezTo>
                <a:cubicBezTo>
                  <a:pt x="82647" y="10913"/>
                  <a:pt x="82252" y="11156"/>
                  <a:pt x="81978" y="11399"/>
                </a:cubicBezTo>
                <a:cubicBezTo>
                  <a:pt x="81705" y="11642"/>
                  <a:pt x="81613" y="11977"/>
                  <a:pt x="81401" y="12250"/>
                </a:cubicBezTo>
                <a:cubicBezTo>
                  <a:pt x="81218" y="12463"/>
                  <a:pt x="80975" y="12798"/>
                  <a:pt x="80732" y="12919"/>
                </a:cubicBezTo>
                <a:cubicBezTo>
                  <a:pt x="80337" y="13132"/>
                  <a:pt x="79729" y="12889"/>
                  <a:pt x="79334" y="12737"/>
                </a:cubicBezTo>
                <a:cubicBezTo>
                  <a:pt x="78604" y="12494"/>
                  <a:pt x="77996" y="12250"/>
                  <a:pt x="77206" y="12250"/>
                </a:cubicBezTo>
                <a:cubicBezTo>
                  <a:pt x="76477" y="12250"/>
                  <a:pt x="75929" y="12433"/>
                  <a:pt x="75261" y="12737"/>
                </a:cubicBezTo>
                <a:cubicBezTo>
                  <a:pt x="74379" y="13132"/>
                  <a:pt x="73498" y="13527"/>
                  <a:pt x="72768" y="14135"/>
                </a:cubicBezTo>
                <a:cubicBezTo>
                  <a:pt x="72191" y="14652"/>
                  <a:pt x="71765" y="15108"/>
                  <a:pt x="71400" y="15776"/>
                </a:cubicBezTo>
                <a:cubicBezTo>
                  <a:pt x="71005" y="16415"/>
                  <a:pt x="70732" y="17174"/>
                  <a:pt x="70306" y="17782"/>
                </a:cubicBezTo>
                <a:cubicBezTo>
                  <a:pt x="69668" y="18664"/>
                  <a:pt x="68574" y="19302"/>
                  <a:pt x="67449" y="19333"/>
                </a:cubicBezTo>
                <a:cubicBezTo>
                  <a:pt x="66689" y="19333"/>
                  <a:pt x="65990" y="19059"/>
                  <a:pt x="65291" y="18755"/>
                </a:cubicBezTo>
                <a:cubicBezTo>
                  <a:pt x="64744" y="18481"/>
                  <a:pt x="64318" y="18329"/>
                  <a:pt x="63741" y="18421"/>
                </a:cubicBezTo>
                <a:cubicBezTo>
                  <a:pt x="62798" y="18603"/>
                  <a:pt x="61917" y="18664"/>
                  <a:pt x="60975" y="18755"/>
                </a:cubicBezTo>
                <a:cubicBezTo>
                  <a:pt x="59242" y="18968"/>
                  <a:pt x="57692" y="19758"/>
                  <a:pt x="55959" y="20123"/>
                </a:cubicBezTo>
                <a:cubicBezTo>
                  <a:pt x="54592" y="20427"/>
                  <a:pt x="53224" y="20640"/>
                  <a:pt x="51826" y="20852"/>
                </a:cubicBezTo>
                <a:cubicBezTo>
                  <a:pt x="50823" y="20974"/>
                  <a:pt x="49759" y="21399"/>
                  <a:pt x="48847" y="21795"/>
                </a:cubicBezTo>
                <a:cubicBezTo>
                  <a:pt x="47692" y="22281"/>
                  <a:pt x="46628" y="22585"/>
                  <a:pt x="45412" y="22828"/>
                </a:cubicBezTo>
                <a:cubicBezTo>
                  <a:pt x="43345" y="23193"/>
                  <a:pt x="41248" y="23466"/>
                  <a:pt x="39181" y="23861"/>
                </a:cubicBezTo>
                <a:cubicBezTo>
                  <a:pt x="37904" y="24074"/>
                  <a:pt x="36628" y="24257"/>
                  <a:pt x="35351" y="24621"/>
                </a:cubicBezTo>
                <a:cubicBezTo>
                  <a:pt x="33953" y="24986"/>
                  <a:pt x="32555" y="25108"/>
                  <a:pt x="31126" y="25290"/>
                </a:cubicBezTo>
                <a:cubicBezTo>
                  <a:pt x="29150" y="25564"/>
                  <a:pt x="27236" y="26232"/>
                  <a:pt x="25260" y="26476"/>
                </a:cubicBezTo>
                <a:cubicBezTo>
                  <a:pt x="22767" y="26779"/>
                  <a:pt x="20214" y="25989"/>
                  <a:pt x="17752" y="25685"/>
                </a:cubicBezTo>
                <a:cubicBezTo>
                  <a:pt x="15624" y="25381"/>
                  <a:pt x="13527" y="25169"/>
                  <a:pt x="11369" y="25169"/>
                </a:cubicBezTo>
                <a:cubicBezTo>
                  <a:pt x="10700" y="25169"/>
                  <a:pt x="10032" y="25138"/>
                  <a:pt x="9363" y="25199"/>
                </a:cubicBezTo>
                <a:cubicBezTo>
                  <a:pt x="8603" y="25260"/>
                  <a:pt x="7904" y="25503"/>
                  <a:pt x="7144" y="25442"/>
                </a:cubicBezTo>
                <a:cubicBezTo>
                  <a:pt x="5594" y="25351"/>
                  <a:pt x="4013" y="25260"/>
                  <a:pt x="2463" y="25077"/>
                </a:cubicBezTo>
                <a:cubicBezTo>
                  <a:pt x="2098" y="25047"/>
                  <a:pt x="1" y="24865"/>
                  <a:pt x="183" y="25655"/>
                </a:cubicBezTo>
                <a:cubicBezTo>
                  <a:pt x="305" y="26111"/>
                  <a:pt x="1521" y="26324"/>
                  <a:pt x="1886" y="26415"/>
                </a:cubicBezTo>
                <a:cubicBezTo>
                  <a:pt x="2828" y="26688"/>
                  <a:pt x="3770" y="26931"/>
                  <a:pt x="4743" y="27083"/>
                </a:cubicBezTo>
                <a:cubicBezTo>
                  <a:pt x="6445" y="27357"/>
                  <a:pt x="8147" y="27083"/>
                  <a:pt x="9880" y="27083"/>
                </a:cubicBezTo>
                <a:cubicBezTo>
                  <a:pt x="11521" y="27083"/>
                  <a:pt x="13041" y="27509"/>
                  <a:pt x="14652" y="27691"/>
                </a:cubicBezTo>
                <a:cubicBezTo>
                  <a:pt x="17175" y="27995"/>
                  <a:pt x="19667" y="27722"/>
                  <a:pt x="22220" y="27631"/>
                </a:cubicBezTo>
                <a:cubicBezTo>
                  <a:pt x="23588" y="27600"/>
                  <a:pt x="24925" y="27813"/>
                  <a:pt x="26263" y="27843"/>
                </a:cubicBezTo>
                <a:cubicBezTo>
                  <a:pt x="27509" y="27874"/>
                  <a:pt x="28755" y="27843"/>
                  <a:pt x="30002" y="27843"/>
                </a:cubicBezTo>
                <a:cubicBezTo>
                  <a:pt x="31096" y="27843"/>
                  <a:pt x="32251" y="27752"/>
                  <a:pt x="33315" y="27874"/>
                </a:cubicBezTo>
                <a:cubicBezTo>
                  <a:pt x="33619" y="27904"/>
                  <a:pt x="34682" y="27965"/>
                  <a:pt x="34774" y="28390"/>
                </a:cubicBezTo>
                <a:cubicBezTo>
                  <a:pt x="34834" y="28755"/>
                  <a:pt x="33923" y="28998"/>
                  <a:pt x="33710" y="29090"/>
                </a:cubicBezTo>
                <a:cubicBezTo>
                  <a:pt x="32676" y="29424"/>
                  <a:pt x="31613" y="29333"/>
                  <a:pt x="30549" y="29454"/>
                </a:cubicBezTo>
                <a:cubicBezTo>
                  <a:pt x="29181" y="29637"/>
                  <a:pt x="27874" y="29910"/>
                  <a:pt x="26628" y="30488"/>
                </a:cubicBezTo>
                <a:cubicBezTo>
                  <a:pt x="26020" y="30761"/>
                  <a:pt x="24652" y="31004"/>
                  <a:pt x="24348" y="31643"/>
                </a:cubicBezTo>
                <a:cubicBezTo>
                  <a:pt x="24530" y="32281"/>
                  <a:pt x="25989" y="32008"/>
                  <a:pt x="26415" y="32008"/>
                </a:cubicBezTo>
                <a:cubicBezTo>
                  <a:pt x="28026" y="32008"/>
                  <a:pt x="29637" y="32068"/>
                  <a:pt x="31248" y="31916"/>
                </a:cubicBezTo>
                <a:cubicBezTo>
                  <a:pt x="33801" y="31643"/>
                  <a:pt x="36354" y="31521"/>
                  <a:pt x="38907" y="31400"/>
                </a:cubicBezTo>
                <a:cubicBezTo>
                  <a:pt x="41339" y="31278"/>
                  <a:pt x="43740" y="31035"/>
                  <a:pt x="46202" y="30913"/>
                </a:cubicBezTo>
                <a:cubicBezTo>
                  <a:pt x="51704" y="30609"/>
                  <a:pt x="57297" y="31339"/>
                  <a:pt x="62798" y="30579"/>
                </a:cubicBezTo>
                <a:cubicBezTo>
                  <a:pt x="65595" y="30214"/>
                  <a:pt x="68057" y="28877"/>
                  <a:pt x="70793" y="28330"/>
                </a:cubicBezTo>
                <a:cubicBezTo>
                  <a:pt x="72707" y="27935"/>
                  <a:pt x="74531" y="28026"/>
                  <a:pt x="76477" y="28208"/>
                </a:cubicBezTo>
                <a:cubicBezTo>
                  <a:pt x="77936" y="28360"/>
                  <a:pt x="79395" y="28390"/>
                  <a:pt x="80854" y="28694"/>
                </a:cubicBezTo>
                <a:cubicBezTo>
                  <a:pt x="82100" y="28968"/>
                  <a:pt x="83285" y="28968"/>
                  <a:pt x="84562" y="28968"/>
                </a:cubicBezTo>
                <a:cubicBezTo>
                  <a:pt x="85747" y="28998"/>
                  <a:pt x="86872" y="28816"/>
                  <a:pt x="88027" y="28786"/>
                </a:cubicBezTo>
                <a:cubicBezTo>
                  <a:pt x="88939" y="28755"/>
                  <a:pt x="90094" y="28603"/>
                  <a:pt x="90945" y="29059"/>
                </a:cubicBezTo>
                <a:cubicBezTo>
                  <a:pt x="91492" y="29363"/>
                  <a:pt x="91674" y="29789"/>
                  <a:pt x="91553" y="30397"/>
                </a:cubicBezTo>
                <a:cubicBezTo>
                  <a:pt x="91431" y="31004"/>
                  <a:pt x="91036" y="31552"/>
                  <a:pt x="90398" y="31582"/>
                </a:cubicBezTo>
                <a:cubicBezTo>
                  <a:pt x="89668" y="31582"/>
                  <a:pt x="88878" y="31369"/>
                  <a:pt x="88179" y="31308"/>
                </a:cubicBezTo>
                <a:cubicBezTo>
                  <a:pt x="87723" y="31248"/>
                  <a:pt x="87267" y="31217"/>
                  <a:pt x="86811" y="31156"/>
                </a:cubicBezTo>
                <a:cubicBezTo>
                  <a:pt x="86538" y="31126"/>
                  <a:pt x="86173" y="30974"/>
                  <a:pt x="85960" y="31187"/>
                </a:cubicBezTo>
                <a:cubicBezTo>
                  <a:pt x="86112" y="31400"/>
                  <a:pt x="86538" y="31673"/>
                  <a:pt x="86781" y="31825"/>
                </a:cubicBezTo>
                <a:cubicBezTo>
                  <a:pt x="87601" y="32311"/>
                  <a:pt x="88726" y="32524"/>
                  <a:pt x="89638" y="32646"/>
                </a:cubicBezTo>
                <a:cubicBezTo>
                  <a:pt x="91218" y="32859"/>
                  <a:pt x="92799" y="32585"/>
                  <a:pt x="94410" y="32433"/>
                </a:cubicBezTo>
                <a:cubicBezTo>
                  <a:pt x="95413" y="32372"/>
                  <a:pt x="96629" y="32099"/>
                  <a:pt x="97662" y="32220"/>
                </a:cubicBezTo>
                <a:cubicBezTo>
                  <a:pt x="98240" y="32311"/>
                  <a:pt x="98817" y="32463"/>
                  <a:pt x="99395" y="32555"/>
                </a:cubicBezTo>
                <a:cubicBezTo>
                  <a:pt x="100793" y="32767"/>
                  <a:pt x="102161" y="33011"/>
                  <a:pt x="103559" y="32980"/>
                </a:cubicBezTo>
                <a:cubicBezTo>
                  <a:pt x="105140" y="32950"/>
                  <a:pt x="106751" y="32707"/>
                  <a:pt x="108331" y="32555"/>
                </a:cubicBezTo>
                <a:cubicBezTo>
                  <a:pt x="110094" y="32342"/>
                  <a:pt x="111888" y="32281"/>
                  <a:pt x="113651" y="32038"/>
                </a:cubicBezTo>
                <a:cubicBezTo>
                  <a:pt x="115900" y="31704"/>
                  <a:pt x="118088" y="31065"/>
                  <a:pt x="120338" y="30792"/>
                </a:cubicBezTo>
                <a:cubicBezTo>
                  <a:pt x="122374" y="30549"/>
                  <a:pt x="124563" y="30609"/>
                  <a:pt x="126629" y="30792"/>
                </a:cubicBezTo>
                <a:cubicBezTo>
                  <a:pt x="128970" y="30974"/>
                  <a:pt x="131250" y="30822"/>
                  <a:pt x="133560" y="30397"/>
                </a:cubicBezTo>
                <a:cubicBezTo>
                  <a:pt x="134684" y="30184"/>
                  <a:pt x="135809" y="29849"/>
                  <a:pt x="136964" y="29758"/>
                </a:cubicBezTo>
                <a:cubicBezTo>
                  <a:pt x="138028" y="29697"/>
                  <a:pt x="139122" y="29728"/>
                  <a:pt x="140186" y="29728"/>
                </a:cubicBezTo>
                <a:cubicBezTo>
                  <a:pt x="142010" y="29758"/>
                  <a:pt x="143681" y="29576"/>
                  <a:pt x="145505" y="29272"/>
                </a:cubicBezTo>
                <a:cubicBezTo>
                  <a:pt x="147238" y="28938"/>
                  <a:pt x="149001" y="28877"/>
                  <a:pt x="150764" y="28694"/>
                </a:cubicBezTo>
                <a:cubicBezTo>
                  <a:pt x="152223" y="28542"/>
                  <a:pt x="153803" y="28390"/>
                  <a:pt x="155262" y="28390"/>
                </a:cubicBezTo>
                <a:cubicBezTo>
                  <a:pt x="156660" y="28421"/>
                  <a:pt x="158089" y="28482"/>
                  <a:pt x="159487" y="28299"/>
                </a:cubicBezTo>
                <a:cubicBezTo>
                  <a:pt x="160034" y="28238"/>
                  <a:pt x="160581" y="28208"/>
                  <a:pt x="161129" y="28208"/>
                </a:cubicBezTo>
                <a:cubicBezTo>
                  <a:pt x="161372" y="28238"/>
                  <a:pt x="161919" y="28360"/>
                  <a:pt x="162010" y="28026"/>
                </a:cubicBezTo>
                <a:cubicBezTo>
                  <a:pt x="161888" y="27813"/>
                  <a:pt x="161493" y="27661"/>
                  <a:pt x="161281" y="27539"/>
                </a:cubicBezTo>
                <a:cubicBezTo>
                  <a:pt x="160521" y="27083"/>
                  <a:pt x="159761" y="26901"/>
                  <a:pt x="158910" y="26688"/>
                </a:cubicBezTo>
                <a:cubicBezTo>
                  <a:pt x="157907" y="26445"/>
                  <a:pt x="156873" y="26263"/>
                  <a:pt x="155870" y="26020"/>
                </a:cubicBezTo>
                <a:cubicBezTo>
                  <a:pt x="154897" y="25776"/>
                  <a:pt x="153986" y="25412"/>
                  <a:pt x="152983" y="25260"/>
                </a:cubicBezTo>
                <a:cubicBezTo>
                  <a:pt x="152223" y="25138"/>
                  <a:pt x="150976" y="25442"/>
                  <a:pt x="150369" y="24895"/>
                </a:cubicBezTo>
                <a:cubicBezTo>
                  <a:pt x="150095" y="24621"/>
                  <a:pt x="149913" y="24226"/>
                  <a:pt x="149700" y="23892"/>
                </a:cubicBezTo>
                <a:cubicBezTo>
                  <a:pt x="149426" y="23466"/>
                  <a:pt x="149031" y="23284"/>
                  <a:pt x="148727" y="22919"/>
                </a:cubicBezTo>
                <a:cubicBezTo>
                  <a:pt x="148423" y="22524"/>
                  <a:pt x="148484" y="21977"/>
                  <a:pt x="148332" y="21551"/>
                </a:cubicBezTo>
                <a:cubicBezTo>
                  <a:pt x="148210" y="21187"/>
                  <a:pt x="147998" y="21035"/>
                  <a:pt x="147663" y="20822"/>
                </a:cubicBezTo>
                <a:cubicBezTo>
                  <a:pt x="147238" y="20518"/>
                  <a:pt x="146751" y="20305"/>
                  <a:pt x="146326" y="20062"/>
                </a:cubicBezTo>
                <a:cubicBezTo>
                  <a:pt x="145870" y="19758"/>
                  <a:pt x="145475" y="19758"/>
                  <a:pt x="144988" y="19637"/>
                </a:cubicBezTo>
                <a:cubicBezTo>
                  <a:pt x="144381" y="19485"/>
                  <a:pt x="143864" y="19181"/>
                  <a:pt x="143256" y="19089"/>
                </a:cubicBezTo>
                <a:cubicBezTo>
                  <a:pt x="142435" y="18998"/>
                  <a:pt x="140672" y="18785"/>
                  <a:pt x="140308" y="17874"/>
                </a:cubicBezTo>
                <a:cubicBezTo>
                  <a:pt x="140156" y="17448"/>
                  <a:pt x="140429" y="16871"/>
                  <a:pt x="140520" y="16415"/>
                </a:cubicBezTo>
                <a:cubicBezTo>
                  <a:pt x="140642" y="15746"/>
                  <a:pt x="140855" y="14986"/>
                  <a:pt x="140763" y="14348"/>
                </a:cubicBezTo>
                <a:cubicBezTo>
                  <a:pt x="140642" y="13436"/>
                  <a:pt x="140156" y="12706"/>
                  <a:pt x="139791" y="11946"/>
                </a:cubicBezTo>
                <a:cubicBezTo>
                  <a:pt x="139426" y="11278"/>
                  <a:pt x="139001" y="10670"/>
                  <a:pt x="138727" y="9971"/>
                </a:cubicBezTo>
                <a:cubicBezTo>
                  <a:pt x="138453" y="9332"/>
                  <a:pt x="138210" y="8846"/>
                  <a:pt x="137845" y="8269"/>
                </a:cubicBezTo>
                <a:cubicBezTo>
                  <a:pt x="137572" y="7843"/>
                  <a:pt x="137207" y="7478"/>
                  <a:pt x="136964" y="7053"/>
                </a:cubicBezTo>
                <a:cubicBezTo>
                  <a:pt x="136599" y="6475"/>
                  <a:pt x="136630" y="5746"/>
                  <a:pt x="136204" y="5168"/>
                </a:cubicBezTo>
                <a:cubicBezTo>
                  <a:pt x="135809" y="4621"/>
                  <a:pt x="135079" y="4226"/>
                  <a:pt x="134472" y="3892"/>
                </a:cubicBezTo>
                <a:cubicBezTo>
                  <a:pt x="133499" y="3344"/>
                  <a:pt x="132435" y="2858"/>
                  <a:pt x="131402" y="2372"/>
                </a:cubicBezTo>
                <a:cubicBezTo>
                  <a:pt x="129791" y="1612"/>
                  <a:pt x="128119" y="882"/>
                  <a:pt x="126356" y="1430"/>
                </a:cubicBezTo>
                <a:cubicBezTo>
                  <a:pt x="125353" y="1734"/>
                  <a:pt x="124198" y="2433"/>
                  <a:pt x="123438" y="3132"/>
                </a:cubicBezTo>
                <a:cubicBezTo>
                  <a:pt x="122860" y="3679"/>
                  <a:pt x="122587" y="4348"/>
                  <a:pt x="122161" y="5016"/>
                </a:cubicBezTo>
                <a:cubicBezTo>
                  <a:pt x="121645" y="5867"/>
                  <a:pt x="121037" y="6627"/>
                  <a:pt x="120429" y="7387"/>
                </a:cubicBezTo>
                <a:cubicBezTo>
                  <a:pt x="120155" y="7752"/>
                  <a:pt x="119547" y="8724"/>
                  <a:pt x="119091" y="8816"/>
                </a:cubicBezTo>
                <a:cubicBezTo>
                  <a:pt x="118423" y="8968"/>
                  <a:pt x="118058" y="7965"/>
                  <a:pt x="117389" y="7813"/>
                </a:cubicBezTo>
                <a:cubicBezTo>
                  <a:pt x="117146" y="7782"/>
                  <a:pt x="116903" y="7873"/>
                  <a:pt x="116629" y="7904"/>
                </a:cubicBezTo>
                <a:cubicBezTo>
                  <a:pt x="116356" y="7904"/>
                  <a:pt x="116082" y="7873"/>
                  <a:pt x="115778" y="7873"/>
                </a:cubicBezTo>
                <a:cubicBezTo>
                  <a:pt x="115383" y="7873"/>
                  <a:pt x="115322" y="7843"/>
                  <a:pt x="115110" y="8238"/>
                </a:cubicBezTo>
                <a:cubicBezTo>
                  <a:pt x="114958" y="8633"/>
                  <a:pt x="114806" y="8998"/>
                  <a:pt x="114714" y="9393"/>
                </a:cubicBezTo>
                <a:cubicBezTo>
                  <a:pt x="114380" y="9332"/>
                  <a:pt x="114106" y="8816"/>
                  <a:pt x="113863" y="8542"/>
                </a:cubicBezTo>
                <a:cubicBezTo>
                  <a:pt x="113347" y="7965"/>
                  <a:pt x="112860" y="7904"/>
                  <a:pt x="112131" y="7691"/>
                </a:cubicBezTo>
                <a:cubicBezTo>
                  <a:pt x="110824" y="7296"/>
                  <a:pt x="109274" y="6962"/>
                  <a:pt x="108088" y="7752"/>
                </a:cubicBezTo>
                <a:cubicBezTo>
                  <a:pt x="107237" y="8299"/>
                  <a:pt x="106660" y="8968"/>
                  <a:pt x="106112" y="9788"/>
                </a:cubicBezTo>
                <a:cubicBezTo>
                  <a:pt x="105748" y="10396"/>
                  <a:pt x="105839" y="10822"/>
                  <a:pt x="105839" y="11490"/>
                </a:cubicBezTo>
                <a:cubicBezTo>
                  <a:pt x="105808" y="12007"/>
                  <a:pt x="105535" y="12524"/>
                  <a:pt x="105383" y="13010"/>
                </a:cubicBezTo>
                <a:cubicBezTo>
                  <a:pt x="105292" y="13345"/>
                  <a:pt x="105079" y="14074"/>
                  <a:pt x="104836" y="14317"/>
                </a:cubicBezTo>
                <a:cubicBezTo>
                  <a:pt x="104441" y="14652"/>
                  <a:pt x="103620" y="14652"/>
                  <a:pt x="103164" y="14925"/>
                </a:cubicBezTo>
                <a:cubicBezTo>
                  <a:pt x="103073" y="14956"/>
                  <a:pt x="102982" y="14956"/>
                  <a:pt x="102921" y="15047"/>
                </a:cubicBezTo>
                <a:cubicBezTo>
                  <a:pt x="102830" y="15138"/>
                  <a:pt x="102830" y="15320"/>
                  <a:pt x="102769" y="15381"/>
                </a:cubicBezTo>
                <a:cubicBezTo>
                  <a:pt x="102556" y="15533"/>
                  <a:pt x="102313" y="15472"/>
                  <a:pt x="102009" y="15472"/>
                </a:cubicBezTo>
                <a:cubicBezTo>
                  <a:pt x="101127" y="15503"/>
                  <a:pt x="100884" y="15168"/>
                  <a:pt x="100884" y="1471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4"/>
          <p:cNvSpPr/>
          <p:nvPr/>
        </p:nvSpPr>
        <p:spPr>
          <a:xfrm>
            <a:off x="-730873" y="2871679"/>
            <a:ext cx="2620634" cy="434230"/>
          </a:xfrm>
          <a:custGeom>
            <a:avLst/>
            <a:gdLst/>
            <a:ahLst/>
            <a:cxnLst/>
            <a:rect l="l" t="t" r="r" b="b"/>
            <a:pathLst>
              <a:path w="108392" h="29606" extrusionOk="0">
                <a:moveTo>
                  <a:pt x="75989" y="16323"/>
                </a:moveTo>
                <a:cubicBezTo>
                  <a:pt x="75898" y="16353"/>
                  <a:pt x="75807" y="16353"/>
                  <a:pt x="75686" y="16231"/>
                </a:cubicBezTo>
                <a:cubicBezTo>
                  <a:pt x="75473" y="16019"/>
                  <a:pt x="75534" y="15745"/>
                  <a:pt x="75473" y="15471"/>
                </a:cubicBezTo>
                <a:cubicBezTo>
                  <a:pt x="75442" y="15350"/>
                  <a:pt x="75351" y="15259"/>
                  <a:pt x="75351" y="15137"/>
                </a:cubicBezTo>
                <a:cubicBezTo>
                  <a:pt x="75351" y="15016"/>
                  <a:pt x="75473" y="14864"/>
                  <a:pt x="75473" y="14712"/>
                </a:cubicBezTo>
                <a:cubicBezTo>
                  <a:pt x="75503" y="14377"/>
                  <a:pt x="75594" y="14073"/>
                  <a:pt x="75625" y="13739"/>
                </a:cubicBezTo>
                <a:cubicBezTo>
                  <a:pt x="75655" y="13192"/>
                  <a:pt x="75625" y="11581"/>
                  <a:pt x="74804" y="11702"/>
                </a:cubicBezTo>
                <a:cubicBezTo>
                  <a:pt x="74196" y="11794"/>
                  <a:pt x="73193" y="12371"/>
                  <a:pt x="72828" y="11611"/>
                </a:cubicBezTo>
                <a:cubicBezTo>
                  <a:pt x="72585" y="11095"/>
                  <a:pt x="73193" y="10335"/>
                  <a:pt x="72737" y="9879"/>
                </a:cubicBezTo>
                <a:cubicBezTo>
                  <a:pt x="72555" y="9696"/>
                  <a:pt x="72281" y="9575"/>
                  <a:pt x="72068" y="9392"/>
                </a:cubicBezTo>
                <a:cubicBezTo>
                  <a:pt x="71795" y="9149"/>
                  <a:pt x="71613" y="9058"/>
                  <a:pt x="71278" y="8967"/>
                </a:cubicBezTo>
                <a:cubicBezTo>
                  <a:pt x="71035" y="8876"/>
                  <a:pt x="70792" y="8754"/>
                  <a:pt x="70549" y="8724"/>
                </a:cubicBezTo>
                <a:cubicBezTo>
                  <a:pt x="70336" y="8724"/>
                  <a:pt x="70093" y="8815"/>
                  <a:pt x="69880" y="8845"/>
                </a:cubicBezTo>
                <a:cubicBezTo>
                  <a:pt x="69515" y="8906"/>
                  <a:pt x="69394" y="9028"/>
                  <a:pt x="69120" y="9271"/>
                </a:cubicBezTo>
                <a:cubicBezTo>
                  <a:pt x="68603" y="9696"/>
                  <a:pt x="67874" y="9818"/>
                  <a:pt x="67266" y="10091"/>
                </a:cubicBezTo>
                <a:cubicBezTo>
                  <a:pt x="66932" y="10243"/>
                  <a:pt x="66567" y="10213"/>
                  <a:pt x="66232" y="10304"/>
                </a:cubicBezTo>
                <a:cubicBezTo>
                  <a:pt x="65868" y="10395"/>
                  <a:pt x="65655" y="10639"/>
                  <a:pt x="65442" y="10912"/>
                </a:cubicBezTo>
                <a:cubicBezTo>
                  <a:pt x="65138" y="11277"/>
                  <a:pt x="64895" y="11611"/>
                  <a:pt x="64804" y="12067"/>
                </a:cubicBezTo>
                <a:cubicBezTo>
                  <a:pt x="64652" y="12705"/>
                  <a:pt x="64621" y="13405"/>
                  <a:pt x="64561" y="14073"/>
                </a:cubicBezTo>
                <a:cubicBezTo>
                  <a:pt x="64500" y="14620"/>
                  <a:pt x="64470" y="14864"/>
                  <a:pt x="63892" y="14864"/>
                </a:cubicBezTo>
                <a:cubicBezTo>
                  <a:pt x="63314" y="14864"/>
                  <a:pt x="62433" y="14681"/>
                  <a:pt x="61947" y="15016"/>
                </a:cubicBezTo>
                <a:cubicBezTo>
                  <a:pt x="61552" y="15289"/>
                  <a:pt x="61187" y="15654"/>
                  <a:pt x="60822" y="15988"/>
                </a:cubicBezTo>
                <a:cubicBezTo>
                  <a:pt x="60518" y="16292"/>
                  <a:pt x="60123" y="16475"/>
                  <a:pt x="59819" y="16809"/>
                </a:cubicBezTo>
                <a:cubicBezTo>
                  <a:pt x="59302" y="17295"/>
                  <a:pt x="58998" y="17842"/>
                  <a:pt x="58846" y="18511"/>
                </a:cubicBezTo>
                <a:cubicBezTo>
                  <a:pt x="58664" y="19241"/>
                  <a:pt x="58694" y="19909"/>
                  <a:pt x="57995" y="20365"/>
                </a:cubicBezTo>
                <a:cubicBezTo>
                  <a:pt x="57691" y="20608"/>
                  <a:pt x="57266" y="20700"/>
                  <a:pt x="56871" y="20730"/>
                </a:cubicBezTo>
                <a:cubicBezTo>
                  <a:pt x="56384" y="20760"/>
                  <a:pt x="56020" y="20578"/>
                  <a:pt x="55564" y="20487"/>
                </a:cubicBezTo>
                <a:cubicBezTo>
                  <a:pt x="55229" y="20426"/>
                  <a:pt x="54773" y="20396"/>
                  <a:pt x="54439" y="20487"/>
                </a:cubicBezTo>
                <a:cubicBezTo>
                  <a:pt x="53922" y="20578"/>
                  <a:pt x="53527" y="21003"/>
                  <a:pt x="53041" y="21155"/>
                </a:cubicBezTo>
                <a:cubicBezTo>
                  <a:pt x="52372" y="21368"/>
                  <a:pt x="51673" y="21368"/>
                  <a:pt x="51004" y="21520"/>
                </a:cubicBezTo>
                <a:cubicBezTo>
                  <a:pt x="50427" y="21642"/>
                  <a:pt x="49910" y="21824"/>
                  <a:pt x="49363" y="22037"/>
                </a:cubicBezTo>
                <a:cubicBezTo>
                  <a:pt x="48694" y="22280"/>
                  <a:pt x="47965" y="22219"/>
                  <a:pt x="47266" y="22219"/>
                </a:cubicBezTo>
                <a:cubicBezTo>
                  <a:pt x="46992" y="22219"/>
                  <a:pt x="46779" y="22219"/>
                  <a:pt x="46536" y="22341"/>
                </a:cubicBezTo>
                <a:cubicBezTo>
                  <a:pt x="46323" y="22432"/>
                  <a:pt x="46202" y="22584"/>
                  <a:pt x="45959" y="22645"/>
                </a:cubicBezTo>
                <a:cubicBezTo>
                  <a:pt x="45442" y="22766"/>
                  <a:pt x="44864" y="22493"/>
                  <a:pt x="44348" y="22493"/>
                </a:cubicBezTo>
                <a:cubicBezTo>
                  <a:pt x="43892" y="22493"/>
                  <a:pt x="43405" y="22645"/>
                  <a:pt x="42949" y="22645"/>
                </a:cubicBezTo>
                <a:cubicBezTo>
                  <a:pt x="42463" y="22675"/>
                  <a:pt x="41977" y="22614"/>
                  <a:pt x="41490" y="22675"/>
                </a:cubicBezTo>
                <a:cubicBezTo>
                  <a:pt x="40761" y="22766"/>
                  <a:pt x="40062" y="22918"/>
                  <a:pt x="39393" y="23192"/>
                </a:cubicBezTo>
                <a:cubicBezTo>
                  <a:pt x="38694" y="23466"/>
                  <a:pt x="37600" y="23405"/>
                  <a:pt x="36901" y="23314"/>
                </a:cubicBezTo>
                <a:cubicBezTo>
                  <a:pt x="35806" y="23162"/>
                  <a:pt x="34743" y="22797"/>
                  <a:pt x="33679" y="22675"/>
                </a:cubicBezTo>
                <a:cubicBezTo>
                  <a:pt x="33010" y="22584"/>
                  <a:pt x="32311" y="22645"/>
                  <a:pt x="31642" y="22645"/>
                </a:cubicBezTo>
                <a:cubicBezTo>
                  <a:pt x="30973" y="22645"/>
                  <a:pt x="30335" y="22614"/>
                  <a:pt x="29697" y="22766"/>
                </a:cubicBezTo>
                <a:cubicBezTo>
                  <a:pt x="28238" y="23070"/>
                  <a:pt x="26809" y="23557"/>
                  <a:pt x="25320" y="23769"/>
                </a:cubicBezTo>
                <a:cubicBezTo>
                  <a:pt x="24560" y="23891"/>
                  <a:pt x="23800" y="23830"/>
                  <a:pt x="23040" y="23769"/>
                </a:cubicBezTo>
                <a:cubicBezTo>
                  <a:pt x="21885" y="23678"/>
                  <a:pt x="20760" y="23709"/>
                  <a:pt x="19605" y="23617"/>
                </a:cubicBezTo>
                <a:cubicBezTo>
                  <a:pt x="17447" y="23466"/>
                  <a:pt x="15320" y="23466"/>
                  <a:pt x="13162" y="23466"/>
                </a:cubicBezTo>
                <a:cubicBezTo>
                  <a:pt x="11672" y="23466"/>
                  <a:pt x="10213" y="23405"/>
                  <a:pt x="8693" y="23344"/>
                </a:cubicBezTo>
                <a:cubicBezTo>
                  <a:pt x="7386" y="23283"/>
                  <a:pt x="6049" y="23496"/>
                  <a:pt x="4742" y="23678"/>
                </a:cubicBezTo>
                <a:cubicBezTo>
                  <a:pt x="4012" y="23800"/>
                  <a:pt x="3344" y="23952"/>
                  <a:pt x="2645" y="24165"/>
                </a:cubicBezTo>
                <a:cubicBezTo>
                  <a:pt x="2006" y="24377"/>
                  <a:pt x="1155" y="24560"/>
                  <a:pt x="669" y="25076"/>
                </a:cubicBezTo>
                <a:cubicBezTo>
                  <a:pt x="0" y="25776"/>
                  <a:pt x="1581" y="25928"/>
                  <a:pt x="2006" y="25928"/>
                </a:cubicBezTo>
                <a:cubicBezTo>
                  <a:pt x="3739" y="25988"/>
                  <a:pt x="5502" y="25472"/>
                  <a:pt x="7234" y="25776"/>
                </a:cubicBezTo>
                <a:cubicBezTo>
                  <a:pt x="8511" y="25988"/>
                  <a:pt x="9757" y="26383"/>
                  <a:pt x="11034" y="26505"/>
                </a:cubicBezTo>
                <a:cubicBezTo>
                  <a:pt x="12462" y="26627"/>
                  <a:pt x="13891" y="26292"/>
                  <a:pt x="15320" y="26323"/>
                </a:cubicBezTo>
                <a:cubicBezTo>
                  <a:pt x="16870" y="26323"/>
                  <a:pt x="18329" y="26080"/>
                  <a:pt x="19879" y="25928"/>
                </a:cubicBezTo>
                <a:cubicBezTo>
                  <a:pt x="21460" y="25806"/>
                  <a:pt x="23101" y="25867"/>
                  <a:pt x="24712" y="25897"/>
                </a:cubicBezTo>
                <a:cubicBezTo>
                  <a:pt x="26232" y="25928"/>
                  <a:pt x="27752" y="26566"/>
                  <a:pt x="29302" y="26444"/>
                </a:cubicBezTo>
                <a:cubicBezTo>
                  <a:pt x="30122" y="26353"/>
                  <a:pt x="31004" y="26201"/>
                  <a:pt x="31764" y="26627"/>
                </a:cubicBezTo>
                <a:cubicBezTo>
                  <a:pt x="31825" y="27539"/>
                  <a:pt x="28815" y="27356"/>
                  <a:pt x="29059" y="28086"/>
                </a:cubicBezTo>
                <a:cubicBezTo>
                  <a:pt x="29666" y="28329"/>
                  <a:pt x="30518" y="27964"/>
                  <a:pt x="31125" y="27842"/>
                </a:cubicBezTo>
                <a:cubicBezTo>
                  <a:pt x="31764" y="27721"/>
                  <a:pt x="32402" y="27690"/>
                  <a:pt x="33071" y="27599"/>
                </a:cubicBezTo>
                <a:cubicBezTo>
                  <a:pt x="33891" y="27478"/>
                  <a:pt x="34530" y="27782"/>
                  <a:pt x="35320" y="27934"/>
                </a:cubicBezTo>
                <a:cubicBezTo>
                  <a:pt x="36688" y="28207"/>
                  <a:pt x="38086" y="28146"/>
                  <a:pt x="39454" y="28390"/>
                </a:cubicBezTo>
                <a:cubicBezTo>
                  <a:pt x="41430" y="28694"/>
                  <a:pt x="43375" y="28542"/>
                  <a:pt x="45351" y="28329"/>
                </a:cubicBezTo>
                <a:cubicBezTo>
                  <a:pt x="47266" y="28116"/>
                  <a:pt x="49332" y="27721"/>
                  <a:pt x="51247" y="28055"/>
                </a:cubicBezTo>
                <a:cubicBezTo>
                  <a:pt x="52798" y="28298"/>
                  <a:pt x="54317" y="28329"/>
                  <a:pt x="55898" y="28481"/>
                </a:cubicBezTo>
                <a:cubicBezTo>
                  <a:pt x="56779" y="28572"/>
                  <a:pt x="57630" y="28633"/>
                  <a:pt x="58512" y="28633"/>
                </a:cubicBezTo>
                <a:cubicBezTo>
                  <a:pt x="59241" y="28663"/>
                  <a:pt x="60001" y="28450"/>
                  <a:pt x="60761" y="28511"/>
                </a:cubicBezTo>
                <a:cubicBezTo>
                  <a:pt x="61187" y="28542"/>
                  <a:pt x="61673" y="28572"/>
                  <a:pt x="61673" y="29058"/>
                </a:cubicBezTo>
                <a:cubicBezTo>
                  <a:pt x="61673" y="29210"/>
                  <a:pt x="61612" y="29362"/>
                  <a:pt x="61734" y="29453"/>
                </a:cubicBezTo>
                <a:cubicBezTo>
                  <a:pt x="61916" y="29605"/>
                  <a:pt x="62342" y="29362"/>
                  <a:pt x="62524" y="29332"/>
                </a:cubicBezTo>
                <a:cubicBezTo>
                  <a:pt x="63132" y="29271"/>
                  <a:pt x="63801" y="29332"/>
                  <a:pt x="64409" y="29332"/>
                </a:cubicBezTo>
                <a:cubicBezTo>
                  <a:pt x="64834" y="29332"/>
                  <a:pt x="65229" y="29332"/>
                  <a:pt x="65655" y="29332"/>
                </a:cubicBezTo>
                <a:cubicBezTo>
                  <a:pt x="66415" y="29332"/>
                  <a:pt x="67175" y="29180"/>
                  <a:pt x="67965" y="29180"/>
                </a:cubicBezTo>
                <a:cubicBezTo>
                  <a:pt x="68877" y="29149"/>
                  <a:pt x="69789" y="29332"/>
                  <a:pt x="70701" y="29332"/>
                </a:cubicBezTo>
                <a:cubicBezTo>
                  <a:pt x="71552" y="29332"/>
                  <a:pt x="72372" y="29332"/>
                  <a:pt x="73223" y="29210"/>
                </a:cubicBezTo>
                <a:cubicBezTo>
                  <a:pt x="74348" y="29028"/>
                  <a:pt x="75442" y="28663"/>
                  <a:pt x="76567" y="28511"/>
                </a:cubicBezTo>
                <a:cubicBezTo>
                  <a:pt x="77661" y="28329"/>
                  <a:pt x="78786" y="28207"/>
                  <a:pt x="79880" y="28116"/>
                </a:cubicBezTo>
                <a:cubicBezTo>
                  <a:pt x="82129" y="27994"/>
                  <a:pt x="84379" y="27873"/>
                  <a:pt x="86628" y="27721"/>
                </a:cubicBezTo>
                <a:cubicBezTo>
                  <a:pt x="87813" y="27660"/>
                  <a:pt x="88999" y="27539"/>
                  <a:pt x="90184" y="27539"/>
                </a:cubicBezTo>
                <a:cubicBezTo>
                  <a:pt x="91552" y="27569"/>
                  <a:pt x="92920" y="27447"/>
                  <a:pt x="94288" y="27508"/>
                </a:cubicBezTo>
                <a:cubicBezTo>
                  <a:pt x="95777" y="27569"/>
                  <a:pt x="97236" y="27630"/>
                  <a:pt x="98725" y="27417"/>
                </a:cubicBezTo>
                <a:cubicBezTo>
                  <a:pt x="99941" y="27265"/>
                  <a:pt x="101157" y="27083"/>
                  <a:pt x="102343" y="26870"/>
                </a:cubicBezTo>
                <a:cubicBezTo>
                  <a:pt x="103194" y="26718"/>
                  <a:pt x="103984" y="26596"/>
                  <a:pt x="104835" y="26596"/>
                </a:cubicBezTo>
                <a:cubicBezTo>
                  <a:pt x="105504" y="26596"/>
                  <a:pt x="106051" y="26718"/>
                  <a:pt x="106689" y="26839"/>
                </a:cubicBezTo>
                <a:cubicBezTo>
                  <a:pt x="107054" y="26931"/>
                  <a:pt x="107510" y="27083"/>
                  <a:pt x="107875" y="26991"/>
                </a:cubicBezTo>
                <a:cubicBezTo>
                  <a:pt x="107966" y="26961"/>
                  <a:pt x="108331" y="26839"/>
                  <a:pt x="108361" y="26687"/>
                </a:cubicBezTo>
                <a:cubicBezTo>
                  <a:pt x="108391" y="26414"/>
                  <a:pt x="107510" y="26323"/>
                  <a:pt x="107297" y="26292"/>
                </a:cubicBezTo>
                <a:cubicBezTo>
                  <a:pt x="107327" y="26110"/>
                  <a:pt x="107571" y="26110"/>
                  <a:pt x="107571" y="25928"/>
                </a:cubicBezTo>
                <a:cubicBezTo>
                  <a:pt x="107601" y="25776"/>
                  <a:pt x="107327" y="25441"/>
                  <a:pt x="107327" y="25289"/>
                </a:cubicBezTo>
                <a:cubicBezTo>
                  <a:pt x="107236" y="24621"/>
                  <a:pt x="107662" y="23952"/>
                  <a:pt x="107814" y="23344"/>
                </a:cubicBezTo>
                <a:cubicBezTo>
                  <a:pt x="107935" y="22858"/>
                  <a:pt x="108148" y="22158"/>
                  <a:pt x="107844" y="21763"/>
                </a:cubicBezTo>
                <a:cubicBezTo>
                  <a:pt x="107692" y="21551"/>
                  <a:pt x="107479" y="21429"/>
                  <a:pt x="107327" y="21216"/>
                </a:cubicBezTo>
                <a:cubicBezTo>
                  <a:pt x="107175" y="21003"/>
                  <a:pt x="107084" y="20700"/>
                  <a:pt x="107024" y="20456"/>
                </a:cubicBezTo>
                <a:cubicBezTo>
                  <a:pt x="106841" y="19879"/>
                  <a:pt x="106811" y="19241"/>
                  <a:pt x="106902" y="18633"/>
                </a:cubicBezTo>
                <a:cubicBezTo>
                  <a:pt x="106993" y="18116"/>
                  <a:pt x="107084" y="17690"/>
                  <a:pt x="106932" y="17174"/>
                </a:cubicBezTo>
                <a:cubicBezTo>
                  <a:pt x="106872" y="16961"/>
                  <a:pt x="106780" y="16748"/>
                  <a:pt x="106689" y="16535"/>
                </a:cubicBezTo>
                <a:cubicBezTo>
                  <a:pt x="106537" y="16231"/>
                  <a:pt x="106537" y="15836"/>
                  <a:pt x="106324" y="15563"/>
                </a:cubicBezTo>
                <a:cubicBezTo>
                  <a:pt x="105595" y="14651"/>
                  <a:pt x="104896" y="13739"/>
                  <a:pt x="104014" y="12949"/>
                </a:cubicBezTo>
                <a:cubicBezTo>
                  <a:pt x="103558" y="12523"/>
                  <a:pt x="103254" y="12371"/>
                  <a:pt x="102647" y="12280"/>
                </a:cubicBezTo>
                <a:cubicBezTo>
                  <a:pt x="101491" y="12128"/>
                  <a:pt x="100367" y="12523"/>
                  <a:pt x="99242" y="12797"/>
                </a:cubicBezTo>
                <a:cubicBezTo>
                  <a:pt x="98543" y="12979"/>
                  <a:pt x="97753" y="13101"/>
                  <a:pt x="97358" y="13769"/>
                </a:cubicBezTo>
                <a:cubicBezTo>
                  <a:pt x="97206" y="14012"/>
                  <a:pt x="97115" y="14316"/>
                  <a:pt x="97054" y="14590"/>
                </a:cubicBezTo>
                <a:cubicBezTo>
                  <a:pt x="96963" y="14833"/>
                  <a:pt x="96963" y="15319"/>
                  <a:pt x="96811" y="15532"/>
                </a:cubicBezTo>
                <a:cubicBezTo>
                  <a:pt x="96415" y="16140"/>
                  <a:pt x="95747" y="15289"/>
                  <a:pt x="95686" y="14833"/>
                </a:cubicBezTo>
                <a:cubicBezTo>
                  <a:pt x="95504" y="13800"/>
                  <a:pt x="96233" y="12888"/>
                  <a:pt x="96233" y="11885"/>
                </a:cubicBezTo>
                <a:cubicBezTo>
                  <a:pt x="96233" y="11125"/>
                  <a:pt x="96385" y="10395"/>
                  <a:pt x="96476" y="9666"/>
                </a:cubicBezTo>
                <a:cubicBezTo>
                  <a:pt x="96598" y="8815"/>
                  <a:pt x="96780" y="8146"/>
                  <a:pt x="96324" y="7356"/>
                </a:cubicBezTo>
                <a:cubicBezTo>
                  <a:pt x="95990" y="6809"/>
                  <a:pt x="95625" y="6353"/>
                  <a:pt x="95382" y="5745"/>
                </a:cubicBezTo>
                <a:cubicBezTo>
                  <a:pt x="95048" y="4955"/>
                  <a:pt x="94956" y="4104"/>
                  <a:pt x="94592" y="3344"/>
                </a:cubicBezTo>
                <a:cubicBezTo>
                  <a:pt x="93893" y="1824"/>
                  <a:pt x="92282" y="669"/>
                  <a:pt x="90701" y="213"/>
                </a:cubicBezTo>
                <a:cubicBezTo>
                  <a:pt x="89941" y="0"/>
                  <a:pt x="89181" y="182"/>
                  <a:pt x="88421" y="304"/>
                </a:cubicBezTo>
                <a:cubicBezTo>
                  <a:pt x="87084" y="517"/>
                  <a:pt x="85777" y="942"/>
                  <a:pt x="84622" y="1611"/>
                </a:cubicBezTo>
                <a:cubicBezTo>
                  <a:pt x="83862" y="2067"/>
                  <a:pt x="83102" y="2432"/>
                  <a:pt x="82525" y="3100"/>
                </a:cubicBezTo>
                <a:cubicBezTo>
                  <a:pt x="82251" y="3435"/>
                  <a:pt x="81886" y="3800"/>
                  <a:pt x="81734" y="4256"/>
                </a:cubicBezTo>
                <a:cubicBezTo>
                  <a:pt x="81582" y="4711"/>
                  <a:pt x="81643" y="5228"/>
                  <a:pt x="81613" y="5714"/>
                </a:cubicBezTo>
                <a:cubicBezTo>
                  <a:pt x="81613" y="6748"/>
                  <a:pt x="81370" y="7781"/>
                  <a:pt x="81430" y="8815"/>
                </a:cubicBezTo>
                <a:cubicBezTo>
                  <a:pt x="81430" y="9088"/>
                  <a:pt x="81461" y="9362"/>
                  <a:pt x="81400" y="9666"/>
                </a:cubicBezTo>
                <a:cubicBezTo>
                  <a:pt x="81309" y="10243"/>
                  <a:pt x="81218" y="10943"/>
                  <a:pt x="80518" y="11034"/>
                </a:cubicBezTo>
                <a:cubicBezTo>
                  <a:pt x="79819" y="11125"/>
                  <a:pt x="79120" y="11125"/>
                  <a:pt x="78452" y="11459"/>
                </a:cubicBezTo>
                <a:cubicBezTo>
                  <a:pt x="78117" y="11642"/>
                  <a:pt x="77783" y="11946"/>
                  <a:pt x="77600" y="12310"/>
                </a:cubicBezTo>
                <a:cubicBezTo>
                  <a:pt x="77448" y="12645"/>
                  <a:pt x="77540" y="13040"/>
                  <a:pt x="77448" y="13405"/>
                </a:cubicBezTo>
                <a:cubicBezTo>
                  <a:pt x="77357" y="13891"/>
                  <a:pt x="77114" y="14286"/>
                  <a:pt x="76810" y="14712"/>
                </a:cubicBezTo>
                <a:cubicBezTo>
                  <a:pt x="76689" y="14894"/>
                  <a:pt x="76537" y="15016"/>
                  <a:pt x="76445" y="15259"/>
                </a:cubicBezTo>
                <a:cubicBezTo>
                  <a:pt x="76385" y="15502"/>
                  <a:pt x="76385" y="15684"/>
                  <a:pt x="76263" y="15927"/>
                </a:cubicBezTo>
                <a:cubicBezTo>
                  <a:pt x="76172" y="16110"/>
                  <a:pt x="76111" y="16262"/>
                  <a:pt x="75989" y="16323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27;p40">
            <a:extLst>
              <a:ext uri="{FF2B5EF4-FFF2-40B4-BE49-F238E27FC236}">
                <a16:creationId xmlns:a16="http://schemas.microsoft.com/office/drawing/2014/main" id="{1B47C25E-8591-4EE3-A2F7-72B5ED55AF10}"/>
              </a:ext>
            </a:extLst>
          </p:cNvPr>
          <p:cNvSpPr txBox="1">
            <a:spLocks/>
          </p:cNvSpPr>
          <p:nvPr/>
        </p:nvSpPr>
        <p:spPr>
          <a:xfrm>
            <a:off x="388913" y="0"/>
            <a:ext cx="8366174" cy="41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sz="3200" dirty="0"/>
              <a:t>Руководство пользователя</a:t>
            </a:r>
          </a:p>
          <a:p>
            <a:pPr algn="l"/>
            <a:r>
              <a:rPr lang="ru-RU" sz="2000" dirty="0"/>
              <a:t>Окно администратора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5CA49EB-796A-4298-9A05-939E689B9D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4302" y="-1618615"/>
            <a:ext cx="828675" cy="108585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1882E19-8910-40A1-B588-811A90AB9C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425" y="1541671"/>
            <a:ext cx="4235899" cy="249936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5E1826D-C150-4E99-9762-B88CA4293C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5282" y="671588"/>
            <a:ext cx="3718076" cy="2200091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9C78601-C9D7-4E3E-A334-C9861CBEA3B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43254" y="2871679"/>
            <a:ext cx="3690665" cy="2076241"/>
          </a:xfrm>
          <a:prstGeom prst="rect">
            <a:avLst/>
          </a:prstGeom>
        </p:spPr>
      </p:pic>
      <p:sp>
        <p:nvSpPr>
          <p:cNvPr id="11" name="Google Shape;860;p70">
            <a:extLst>
              <a:ext uri="{FF2B5EF4-FFF2-40B4-BE49-F238E27FC236}">
                <a16:creationId xmlns:a16="http://schemas.microsoft.com/office/drawing/2014/main" id="{9EFFC2EB-DDA7-4336-AAB6-4F8B3D8B18A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8575733" y="19989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Технологический стек</a:t>
            </a:r>
            <a:endParaRPr dirty="0"/>
          </a:p>
        </p:txBody>
      </p:sp>
      <p:sp>
        <p:nvSpPr>
          <p:cNvPr id="12" name="Google Shape;923;p73">
            <a:extLst>
              <a:ext uri="{FF2B5EF4-FFF2-40B4-BE49-F238E27FC236}">
                <a16:creationId xmlns:a16="http://schemas.microsoft.com/office/drawing/2014/main" id="{7E437B83-0F18-4B7F-A9C7-8163AD66FEAB}"/>
              </a:ext>
            </a:extLst>
          </p:cNvPr>
          <p:cNvSpPr/>
          <p:nvPr/>
        </p:nvSpPr>
        <p:spPr>
          <a:xfrm>
            <a:off x="-7460853" y="4810227"/>
            <a:ext cx="7471749" cy="666546"/>
          </a:xfrm>
          <a:custGeom>
            <a:avLst/>
            <a:gdLst/>
            <a:ahLst/>
            <a:cxnLst/>
            <a:rect l="l" t="t" r="r" b="b"/>
            <a:pathLst>
              <a:path w="225852" h="20148" extrusionOk="0">
                <a:moveTo>
                  <a:pt x="122128" y="1"/>
                </a:moveTo>
                <a:lnTo>
                  <a:pt x="109866" y="6144"/>
                </a:lnTo>
                <a:lnTo>
                  <a:pt x="102852" y="9204"/>
                </a:lnTo>
                <a:lnTo>
                  <a:pt x="93226" y="7015"/>
                </a:lnTo>
                <a:lnTo>
                  <a:pt x="87107" y="7015"/>
                </a:lnTo>
                <a:lnTo>
                  <a:pt x="76610" y="5250"/>
                </a:lnTo>
                <a:lnTo>
                  <a:pt x="72232" y="3508"/>
                </a:lnTo>
                <a:lnTo>
                  <a:pt x="66536" y="6144"/>
                </a:lnTo>
                <a:lnTo>
                  <a:pt x="55592" y="4826"/>
                </a:lnTo>
                <a:lnTo>
                  <a:pt x="47284" y="3084"/>
                </a:lnTo>
                <a:lnTo>
                  <a:pt x="41141" y="6568"/>
                </a:lnTo>
                <a:cubicBezTo>
                  <a:pt x="41141" y="6568"/>
                  <a:pt x="36969" y="4902"/>
                  <a:pt x="33274" y="4902"/>
                </a:cubicBezTo>
                <a:cubicBezTo>
                  <a:pt x="32342" y="4902"/>
                  <a:pt x="31441" y="5008"/>
                  <a:pt x="30644" y="5273"/>
                </a:cubicBezTo>
                <a:cubicBezTo>
                  <a:pt x="26714" y="6568"/>
                  <a:pt x="22336" y="9651"/>
                  <a:pt x="22336" y="9651"/>
                </a:cubicBezTo>
                <a:cubicBezTo>
                  <a:pt x="22336" y="9651"/>
                  <a:pt x="18829" y="7015"/>
                  <a:pt x="16640" y="7015"/>
                </a:cubicBezTo>
                <a:cubicBezTo>
                  <a:pt x="14451" y="7015"/>
                  <a:pt x="11392" y="11816"/>
                  <a:pt x="11392" y="11816"/>
                </a:cubicBezTo>
                <a:cubicBezTo>
                  <a:pt x="11392" y="11816"/>
                  <a:pt x="9203" y="12710"/>
                  <a:pt x="7461" y="12710"/>
                </a:cubicBezTo>
                <a:cubicBezTo>
                  <a:pt x="5696" y="12710"/>
                  <a:pt x="0" y="20148"/>
                  <a:pt x="0" y="20148"/>
                </a:cubicBezTo>
                <a:lnTo>
                  <a:pt x="224980" y="19701"/>
                </a:lnTo>
                <a:lnTo>
                  <a:pt x="225851" y="5697"/>
                </a:lnTo>
                <a:lnTo>
                  <a:pt x="225851" y="5697"/>
                </a:lnTo>
                <a:lnTo>
                  <a:pt x="221921" y="7438"/>
                </a:lnTo>
                <a:lnTo>
                  <a:pt x="217543" y="9204"/>
                </a:lnTo>
                <a:lnTo>
                  <a:pt x="210977" y="9627"/>
                </a:lnTo>
                <a:lnTo>
                  <a:pt x="202645" y="13134"/>
                </a:lnTo>
                <a:lnTo>
                  <a:pt x="196526" y="12710"/>
                </a:lnTo>
                <a:lnTo>
                  <a:pt x="189088" y="12263"/>
                </a:lnTo>
                <a:lnTo>
                  <a:pt x="187299" y="9204"/>
                </a:lnTo>
                <a:lnTo>
                  <a:pt x="178144" y="10522"/>
                </a:lnTo>
                <a:lnTo>
                  <a:pt x="173837" y="4520"/>
                </a:lnTo>
                <a:lnTo>
                  <a:pt x="171624" y="1319"/>
                </a:lnTo>
                <a:lnTo>
                  <a:pt x="159762" y="1766"/>
                </a:lnTo>
                <a:lnTo>
                  <a:pt x="152325" y="3955"/>
                </a:lnTo>
                <a:lnTo>
                  <a:pt x="148818" y="1319"/>
                </a:lnTo>
                <a:lnTo>
                  <a:pt x="139639" y="1319"/>
                </a:lnTo>
                <a:lnTo>
                  <a:pt x="134814" y="3061"/>
                </a:lnTo>
                <a:lnTo>
                  <a:pt x="131755" y="3508"/>
                </a:lnTo>
                <a:lnTo>
                  <a:pt x="1221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311;p38">
            <a:extLst>
              <a:ext uri="{FF2B5EF4-FFF2-40B4-BE49-F238E27FC236}">
                <a16:creationId xmlns:a16="http://schemas.microsoft.com/office/drawing/2014/main" id="{5BA7A621-DE5A-4017-A5C8-40E69DD3AB3A}"/>
              </a:ext>
            </a:extLst>
          </p:cNvPr>
          <p:cNvSpPr txBox="1">
            <a:spLocks/>
          </p:cNvSpPr>
          <p:nvPr/>
        </p:nvSpPr>
        <p:spPr>
          <a:xfrm>
            <a:off x="8569556" y="4581497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3251110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70"/>
          <p:cNvSpPr txBox="1">
            <a:spLocks noGrp="1"/>
          </p:cNvSpPr>
          <p:nvPr>
            <p:ph type="subTitle" idx="8"/>
          </p:nvPr>
        </p:nvSpPr>
        <p:spPr>
          <a:xfrm>
            <a:off x="1798889" y="2702018"/>
            <a:ext cx="2095921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База данных</a:t>
            </a:r>
            <a:endParaRPr dirty="0"/>
          </a:p>
        </p:txBody>
      </p:sp>
      <p:sp>
        <p:nvSpPr>
          <p:cNvPr id="859" name="Google Shape;859;p70"/>
          <p:cNvSpPr txBox="1">
            <a:spLocks noGrp="1"/>
          </p:cNvSpPr>
          <p:nvPr>
            <p:ph type="subTitle" idx="2"/>
          </p:nvPr>
        </p:nvSpPr>
        <p:spPr>
          <a:xfrm>
            <a:off x="5139326" y="1866281"/>
            <a:ext cx="145363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</a:t>
            </a:r>
            <a:r>
              <a:rPr lang="en-US" dirty="0"/>
              <a:t>#</a:t>
            </a:r>
            <a:endParaRPr dirty="0"/>
          </a:p>
        </p:txBody>
      </p:sp>
      <p:sp>
        <p:nvSpPr>
          <p:cNvPr id="860" name="Google Shape;860;p7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Технологический стек</a:t>
            </a:r>
            <a:endParaRPr dirty="0"/>
          </a:p>
        </p:txBody>
      </p:sp>
      <p:sp>
        <p:nvSpPr>
          <p:cNvPr id="861" name="Google Shape;861;p70"/>
          <p:cNvSpPr txBox="1">
            <a:spLocks noGrp="1"/>
          </p:cNvSpPr>
          <p:nvPr>
            <p:ph type="subTitle" idx="1"/>
          </p:nvPr>
        </p:nvSpPr>
        <p:spPr>
          <a:xfrm>
            <a:off x="2029475" y="1864005"/>
            <a:ext cx="1634751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 err="1"/>
              <a:t>VisualStudio</a:t>
            </a:r>
            <a:endParaRPr dirty="0"/>
          </a:p>
        </p:txBody>
      </p:sp>
      <p:sp>
        <p:nvSpPr>
          <p:cNvPr id="862" name="Google Shape;862;p70"/>
          <p:cNvSpPr txBox="1">
            <a:spLocks noGrp="1"/>
          </p:cNvSpPr>
          <p:nvPr>
            <p:ph type="subTitle" idx="3"/>
          </p:nvPr>
        </p:nvSpPr>
        <p:spPr>
          <a:xfrm>
            <a:off x="2117463" y="3183560"/>
            <a:ext cx="1458772" cy="3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MySQL</a:t>
            </a:r>
            <a:endParaRPr dirty="0"/>
          </a:p>
        </p:txBody>
      </p:sp>
      <p:sp>
        <p:nvSpPr>
          <p:cNvPr id="863" name="Google Shape;863;p70"/>
          <p:cNvSpPr txBox="1">
            <a:spLocks noGrp="1"/>
          </p:cNvSpPr>
          <p:nvPr>
            <p:ph type="subTitle" idx="4"/>
          </p:nvPr>
        </p:nvSpPr>
        <p:spPr>
          <a:xfrm>
            <a:off x="4361966" y="2989500"/>
            <a:ext cx="3103727" cy="4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GB" dirty="0"/>
              <a:t>itext7 (PDF)</a:t>
            </a:r>
          </a:p>
          <a:p>
            <a:pPr marL="0" lvl="0" indent="0"/>
            <a:r>
              <a:rPr lang="en-GB" dirty="0"/>
              <a:t>Microsoft.EntityFrameworkCore.*</a:t>
            </a:r>
          </a:p>
          <a:p>
            <a:pPr marL="0" lvl="0" indent="0"/>
            <a:r>
              <a:rPr lang="en-GB" dirty="0" err="1"/>
              <a:t>Pomelo.EntityFrameworkCore.MySql</a:t>
            </a:r>
            <a:endParaRPr dirty="0"/>
          </a:p>
        </p:txBody>
      </p:sp>
      <p:sp>
        <p:nvSpPr>
          <p:cNvPr id="865" name="Google Shape;865;p70"/>
          <p:cNvSpPr txBox="1">
            <a:spLocks noGrp="1"/>
          </p:cNvSpPr>
          <p:nvPr>
            <p:ph type="subTitle" idx="6"/>
          </p:nvPr>
        </p:nvSpPr>
        <p:spPr>
          <a:xfrm>
            <a:off x="1384852" y="1604788"/>
            <a:ext cx="2941326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Среда разработки</a:t>
            </a:r>
            <a:endParaRPr dirty="0"/>
          </a:p>
        </p:txBody>
      </p:sp>
      <p:sp>
        <p:nvSpPr>
          <p:cNvPr id="866" name="Google Shape;866;p70"/>
          <p:cNvSpPr txBox="1">
            <a:spLocks noGrp="1"/>
          </p:cNvSpPr>
          <p:nvPr>
            <p:ph type="subTitle" idx="7"/>
          </p:nvPr>
        </p:nvSpPr>
        <p:spPr>
          <a:xfrm>
            <a:off x="4817822" y="1604788"/>
            <a:ext cx="1978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Язык</a:t>
            </a:r>
            <a:endParaRPr dirty="0"/>
          </a:p>
        </p:txBody>
      </p:sp>
      <p:sp>
        <p:nvSpPr>
          <p:cNvPr id="867" name="Google Shape;867;p70"/>
          <p:cNvSpPr txBox="1">
            <a:spLocks noGrp="1"/>
          </p:cNvSpPr>
          <p:nvPr>
            <p:ph type="subTitle" idx="9"/>
          </p:nvPr>
        </p:nvSpPr>
        <p:spPr>
          <a:xfrm>
            <a:off x="4326178" y="2728592"/>
            <a:ext cx="304591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Ключевые пакеты</a:t>
            </a:r>
            <a:endParaRPr dirty="0"/>
          </a:p>
        </p:txBody>
      </p:sp>
      <p:sp>
        <p:nvSpPr>
          <p:cNvPr id="13" name="Google Shape;525;p54">
            <a:extLst>
              <a:ext uri="{FF2B5EF4-FFF2-40B4-BE49-F238E27FC236}">
                <a16:creationId xmlns:a16="http://schemas.microsoft.com/office/drawing/2014/main" id="{B97A9413-9D87-42B0-AFC3-F465E27738BD}"/>
              </a:ext>
            </a:extLst>
          </p:cNvPr>
          <p:cNvSpPr/>
          <p:nvPr/>
        </p:nvSpPr>
        <p:spPr>
          <a:xfrm flipH="1">
            <a:off x="8777940" y="-2763644"/>
            <a:ext cx="511586" cy="65544"/>
          </a:xfrm>
          <a:custGeom>
            <a:avLst/>
            <a:gdLst/>
            <a:ahLst/>
            <a:cxnLst/>
            <a:rect l="l" t="t" r="r" b="b"/>
            <a:pathLst>
              <a:path w="162011" h="33011" extrusionOk="0">
                <a:moveTo>
                  <a:pt x="100884" y="14712"/>
                </a:moveTo>
                <a:cubicBezTo>
                  <a:pt x="100884" y="14135"/>
                  <a:pt x="100976" y="13375"/>
                  <a:pt x="101249" y="12828"/>
                </a:cubicBezTo>
                <a:cubicBezTo>
                  <a:pt x="101340" y="12646"/>
                  <a:pt x="101340" y="12615"/>
                  <a:pt x="101492" y="12494"/>
                </a:cubicBezTo>
                <a:cubicBezTo>
                  <a:pt x="101675" y="12311"/>
                  <a:pt x="101979" y="12372"/>
                  <a:pt x="102161" y="12220"/>
                </a:cubicBezTo>
                <a:cubicBezTo>
                  <a:pt x="102404" y="12038"/>
                  <a:pt x="102586" y="11612"/>
                  <a:pt x="102586" y="11308"/>
                </a:cubicBezTo>
                <a:cubicBezTo>
                  <a:pt x="102617" y="11004"/>
                  <a:pt x="102283" y="10670"/>
                  <a:pt x="102374" y="10335"/>
                </a:cubicBezTo>
                <a:cubicBezTo>
                  <a:pt x="102435" y="10153"/>
                  <a:pt x="102586" y="10123"/>
                  <a:pt x="102678" y="9971"/>
                </a:cubicBezTo>
                <a:cubicBezTo>
                  <a:pt x="103012" y="9454"/>
                  <a:pt x="103559" y="8755"/>
                  <a:pt x="103103" y="8177"/>
                </a:cubicBezTo>
                <a:cubicBezTo>
                  <a:pt x="102982" y="7995"/>
                  <a:pt x="102738" y="7873"/>
                  <a:pt x="102586" y="7691"/>
                </a:cubicBezTo>
                <a:cubicBezTo>
                  <a:pt x="102374" y="7509"/>
                  <a:pt x="102252" y="7235"/>
                  <a:pt x="102009" y="7083"/>
                </a:cubicBezTo>
                <a:cubicBezTo>
                  <a:pt x="101523" y="6688"/>
                  <a:pt x="100884" y="6414"/>
                  <a:pt x="100428" y="5989"/>
                </a:cubicBezTo>
                <a:cubicBezTo>
                  <a:pt x="100033" y="5624"/>
                  <a:pt x="99729" y="5168"/>
                  <a:pt x="99334" y="4803"/>
                </a:cubicBezTo>
                <a:cubicBezTo>
                  <a:pt x="98939" y="4469"/>
                  <a:pt x="98635" y="4104"/>
                  <a:pt x="98331" y="3679"/>
                </a:cubicBezTo>
                <a:cubicBezTo>
                  <a:pt x="97845" y="2919"/>
                  <a:pt x="97571" y="2949"/>
                  <a:pt x="96690" y="3041"/>
                </a:cubicBezTo>
                <a:cubicBezTo>
                  <a:pt x="96112" y="3101"/>
                  <a:pt x="95595" y="2797"/>
                  <a:pt x="95170" y="2402"/>
                </a:cubicBezTo>
                <a:cubicBezTo>
                  <a:pt x="94136" y="1460"/>
                  <a:pt x="93346" y="548"/>
                  <a:pt x="91948" y="214"/>
                </a:cubicBezTo>
                <a:cubicBezTo>
                  <a:pt x="90975" y="1"/>
                  <a:pt x="89608" y="305"/>
                  <a:pt x="88726" y="700"/>
                </a:cubicBezTo>
                <a:cubicBezTo>
                  <a:pt x="88027" y="1004"/>
                  <a:pt x="87389" y="1430"/>
                  <a:pt x="86720" y="1794"/>
                </a:cubicBezTo>
                <a:cubicBezTo>
                  <a:pt x="86051" y="2159"/>
                  <a:pt x="85413" y="2463"/>
                  <a:pt x="84987" y="3132"/>
                </a:cubicBezTo>
                <a:cubicBezTo>
                  <a:pt x="84258" y="4226"/>
                  <a:pt x="84349" y="5472"/>
                  <a:pt x="84349" y="6718"/>
                </a:cubicBezTo>
                <a:cubicBezTo>
                  <a:pt x="84319" y="7630"/>
                  <a:pt x="84744" y="8512"/>
                  <a:pt x="84501" y="9424"/>
                </a:cubicBezTo>
                <a:cubicBezTo>
                  <a:pt x="84288" y="10366"/>
                  <a:pt x="83741" y="10457"/>
                  <a:pt x="82981" y="10791"/>
                </a:cubicBezTo>
                <a:cubicBezTo>
                  <a:pt x="82647" y="10913"/>
                  <a:pt x="82252" y="11156"/>
                  <a:pt x="81978" y="11399"/>
                </a:cubicBezTo>
                <a:cubicBezTo>
                  <a:pt x="81705" y="11642"/>
                  <a:pt x="81613" y="11977"/>
                  <a:pt x="81401" y="12250"/>
                </a:cubicBezTo>
                <a:cubicBezTo>
                  <a:pt x="81218" y="12463"/>
                  <a:pt x="80975" y="12798"/>
                  <a:pt x="80732" y="12919"/>
                </a:cubicBezTo>
                <a:cubicBezTo>
                  <a:pt x="80337" y="13132"/>
                  <a:pt x="79729" y="12889"/>
                  <a:pt x="79334" y="12737"/>
                </a:cubicBezTo>
                <a:cubicBezTo>
                  <a:pt x="78604" y="12494"/>
                  <a:pt x="77996" y="12250"/>
                  <a:pt x="77206" y="12250"/>
                </a:cubicBezTo>
                <a:cubicBezTo>
                  <a:pt x="76477" y="12250"/>
                  <a:pt x="75929" y="12433"/>
                  <a:pt x="75261" y="12737"/>
                </a:cubicBezTo>
                <a:cubicBezTo>
                  <a:pt x="74379" y="13132"/>
                  <a:pt x="73498" y="13527"/>
                  <a:pt x="72768" y="14135"/>
                </a:cubicBezTo>
                <a:cubicBezTo>
                  <a:pt x="72191" y="14652"/>
                  <a:pt x="71765" y="15108"/>
                  <a:pt x="71400" y="15776"/>
                </a:cubicBezTo>
                <a:cubicBezTo>
                  <a:pt x="71005" y="16415"/>
                  <a:pt x="70732" y="17174"/>
                  <a:pt x="70306" y="17782"/>
                </a:cubicBezTo>
                <a:cubicBezTo>
                  <a:pt x="69668" y="18664"/>
                  <a:pt x="68574" y="19302"/>
                  <a:pt x="67449" y="19333"/>
                </a:cubicBezTo>
                <a:cubicBezTo>
                  <a:pt x="66689" y="19333"/>
                  <a:pt x="65990" y="19059"/>
                  <a:pt x="65291" y="18755"/>
                </a:cubicBezTo>
                <a:cubicBezTo>
                  <a:pt x="64744" y="18481"/>
                  <a:pt x="64318" y="18329"/>
                  <a:pt x="63741" y="18421"/>
                </a:cubicBezTo>
                <a:cubicBezTo>
                  <a:pt x="62798" y="18603"/>
                  <a:pt x="61917" y="18664"/>
                  <a:pt x="60975" y="18755"/>
                </a:cubicBezTo>
                <a:cubicBezTo>
                  <a:pt x="59242" y="18968"/>
                  <a:pt x="57692" y="19758"/>
                  <a:pt x="55959" y="20123"/>
                </a:cubicBezTo>
                <a:cubicBezTo>
                  <a:pt x="54592" y="20427"/>
                  <a:pt x="53224" y="20640"/>
                  <a:pt x="51826" y="20852"/>
                </a:cubicBezTo>
                <a:cubicBezTo>
                  <a:pt x="50823" y="20974"/>
                  <a:pt x="49759" y="21399"/>
                  <a:pt x="48847" y="21795"/>
                </a:cubicBezTo>
                <a:cubicBezTo>
                  <a:pt x="47692" y="22281"/>
                  <a:pt x="46628" y="22585"/>
                  <a:pt x="45412" y="22828"/>
                </a:cubicBezTo>
                <a:cubicBezTo>
                  <a:pt x="43345" y="23193"/>
                  <a:pt x="41248" y="23466"/>
                  <a:pt x="39181" y="23861"/>
                </a:cubicBezTo>
                <a:cubicBezTo>
                  <a:pt x="37904" y="24074"/>
                  <a:pt x="36628" y="24257"/>
                  <a:pt x="35351" y="24621"/>
                </a:cubicBezTo>
                <a:cubicBezTo>
                  <a:pt x="33953" y="24986"/>
                  <a:pt x="32555" y="25108"/>
                  <a:pt x="31126" y="25290"/>
                </a:cubicBezTo>
                <a:cubicBezTo>
                  <a:pt x="29150" y="25564"/>
                  <a:pt x="27236" y="26232"/>
                  <a:pt x="25260" y="26476"/>
                </a:cubicBezTo>
                <a:cubicBezTo>
                  <a:pt x="22767" y="26779"/>
                  <a:pt x="20214" y="25989"/>
                  <a:pt x="17752" y="25685"/>
                </a:cubicBezTo>
                <a:cubicBezTo>
                  <a:pt x="15624" y="25381"/>
                  <a:pt x="13527" y="25169"/>
                  <a:pt x="11369" y="25169"/>
                </a:cubicBezTo>
                <a:cubicBezTo>
                  <a:pt x="10700" y="25169"/>
                  <a:pt x="10032" y="25138"/>
                  <a:pt x="9363" y="25199"/>
                </a:cubicBezTo>
                <a:cubicBezTo>
                  <a:pt x="8603" y="25260"/>
                  <a:pt x="7904" y="25503"/>
                  <a:pt x="7144" y="25442"/>
                </a:cubicBezTo>
                <a:cubicBezTo>
                  <a:pt x="5594" y="25351"/>
                  <a:pt x="4013" y="25260"/>
                  <a:pt x="2463" y="25077"/>
                </a:cubicBezTo>
                <a:cubicBezTo>
                  <a:pt x="2098" y="25047"/>
                  <a:pt x="1" y="24865"/>
                  <a:pt x="183" y="25655"/>
                </a:cubicBezTo>
                <a:cubicBezTo>
                  <a:pt x="305" y="26111"/>
                  <a:pt x="1521" y="26324"/>
                  <a:pt x="1886" y="26415"/>
                </a:cubicBezTo>
                <a:cubicBezTo>
                  <a:pt x="2828" y="26688"/>
                  <a:pt x="3770" y="26931"/>
                  <a:pt x="4743" y="27083"/>
                </a:cubicBezTo>
                <a:cubicBezTo>
                  <a:pt x="6445" y="27357"/>
                  <a:pt x="8147" y="27083"/>
                  <a:pt x="9880" y="27083"/>
                </a:cubicBezTo>
                <a:cubicBezTo>
                  <a:pt x="11521" y="27083"/>
                  <a:pt x="13041" y="27509"/>
                  <a:pt x="14652" y="27691"/>
                </a:cubicBezTo>
                <a:cubicBezTo>
                  <a:pt x="17175" y="27995"/>
                  <a:pt x="19667" y="27722"/>
                  <a:pt x="22220" y="27631"/>
                </a:cubicBezTo>
                <a:cubicBezTo>
                  <a:pt x="23588" y="27600"/>
                  <a:pt x="24925" y="27813"/>
                  <a:pt x="26263" y="27843"/>
                </a:cubicBezTo>
                <a:cubicBezTo>
                  <a:pt x="27509" y="27874"/>
                  <a:pt x="28755" y="27843"/>
                  <a:pt x="30002" y="27843"/>
                </a:cubicBezTo>
                <a:cubicBezTo>
                  <a:pt x="31096" y="27843"/>
                  <a:pt x="32251" y="27752"/>
                  <a:pt x="33315" y="27874"/>
                </a:cubicBezTo>
                <a:cubicBezTo>
                  <a:pt x="33619" y="27904"/>
                  <a:pt x="34682" y="27965"/>
                  <a:pt x="34774" y="28390"/>
                </a:cubicBezTo>
                <a:cubicBezTo>
                  <a:pt x="34834" y="28755"/>
                  <a:pt x="33923" y="28998"/>
                  <a:pt x="33710" y="29090"/>
                </a:cubicBezTo>
                <a:cubicBezTo>
                  <a:pt x="32676" y="29424"/>
                  <a:pt x="31613" y="29333"/>
                  <a:pt x="30549" y="29454"/>
                </a:cubicBezTo>
                <a:cubicBezTo>
                  <a:pt x="29181" y="29637"/>
                  <a:pt x="27874" y="29910"/>
                  <a:pt x="26628" y="30488"/>
                </a:cubicBezTo>
                <a:cubicBezTo>
                  <a:pt x="26020" y="30761"/>
                  <a:pt x="24652" y="31004"/>
                  <a:pt x="24348" y="31643"/>
                </a:cubicBezTo>
                <a:cubicBezTo>
                  <a:pt x="24530" y="32281"/>
                  <a:pt x="25989" y="32008"/>
                  <a:pt x="26415" y="32008"/>
                </a:cubicBezTo>
                <a:cubicBezTo>
                  <a:pt x="28026" y="32008"/>
                  <a:pt x="29637" y="32068"/>
                  <a:pt x="31248" y="31916"/>
                </a:cubicBezTo>
                <a:cubicBezTo>
                  <a:pt x="33801" y="31643"/>
                  <a:pt x="36354" y="31521"/>
                  <a:pt x="38907" y="31400"/>
                </a:cubicBezTo>
                <a:cubicBezTo>
                  <a:pt x="41339" y="31278"/>
                  <a:pt x="43740" y="31035"/>
                  <a:pt x="46202" y="30913"/>
                </a:cubicBezTo>
                <a:cubicBezTo>
                  <a:pt x="51704" y="30609"/>
                  <a:pt x="57297" y="31339"/>
                  <a:pt x="62798" y="30579"/>
                </a:cubicBezTo>
                <a:cubicBezTo>
                  <a:pt x="65595" y="30214"/>
                  <a:pt x="68057" y="28877"/>
                  <a:pt x="70793" y="28330"/>
                </a:cubicBezTo>
                <a:cubicBezTo>
                  <a:pt x="72707" y="27935"/>
                  <a:pt x="74531" y="28026"/>
                  <a:pt x="76477" y="28208"/>
                </a:cubicBezTo>
                <a:cubicBezTo>
                  <a:pt x="77936" y="28360"/>
                  <a:pt x="79395" y="28390"/>
                  <a:pt x="80854" y="28694"/>
                </a:cubicBezTo>
                <a:cubicBezTo>
                  <a:pt x="82100" y="28968"/>
                  <a:pt x="83285" y="28968"/>
                  <a:pt x="84562" y="28968"/>
                </a:cubicBezTo>
                <a:cubicBezTo>
                  <a:pt x="85747" y="28998"/>
                  <a:pt x="86872" y="28816"/>
                  <a:pt x="88027" y="28786"/>
                </a:cubicBezTo>
                <a:cubicBezTo>
                  <a:pt x="88939" y="28755"/>
                  <a:pt x="90094" y="28603"/>
                  <a:pt x="90945" y="29059"/>
                </a:cubicBezTo>
                <a:cubicBezTo>
                  <a:pt x="91492" y="29363"/>
                  <a:pt x="91674" y="29789"/>
                  <a:pt x="91553" y="30397"/>
                </a:cubicBezTo>
                <a:cubicBezTo>
                  <a:pt x="91431" y="31004"/>
                  <a:pt x="91036" y="31552"/>
                  <a:pt x="90398" y="31582"/>
                </a:cubicBezTo>
                <a:cubicBezTo>
                  <a:pt x="89668" y="31582"/>
                  <a:pt x="88878" y="31369"/>
                  <a:pt x="88179" y="31308"/>
                </a:cubicBezTo>
                <a:cubicBezTo>
                  <a:pt x="87723" y="31248"/>
                  <a:pt x="87267" y="31217"/>
                  <a:pt x="86811" y="31156"/>
                </a:cubicBezTo>
                <a:cubicBezTo>
                  <a:pt x="86538" y="31126"/>
                  <a:pt x="86173" y="30974"/>
                  <a:pt x="85960" y="31187"/>
                </a:cubicBezTo>
                <a:cubicBezTo>
                  <a:pt x="86112" y="31400"/>
                  <a:pt x="86538" y="31673"/>
                  <a:pt x="86781" y="31825"/>
                </a:cubicBezTo>
                <a:cubicBezTo>
                  <a:pt x="87601" y="32311"/>
                  <a:pt x="88726" y="32524"/>
                  <a:pt x="89638" y="32646"/>
                </a:cubicBezTo>
                <a:cubicBezTo>
                  <a:pt x="91218" y="32859"/>
                  <a:pt x="92799" y="32585"/>
                  <a:pt x="94410" y="32433"/>
                </a:cubicBezTo>
                <a:cubicBezTo>
                  <a:pt x="95413" y="32372"/>
                  <a:pt x="96629" y="32099"/>
                  <a:pt x="97662" y="32220"/>
                </a:cubicBezTo>
                <a:cubicBezTo>
                  <a:pt x="98240" y="32311"/>
                  <a:pt x="98817" y="32463"/>
                  <a:pt x="99395" y="32555"/>
                </a:cubicBezTo>
                <a:cubicBezTo>
                  <a:pt x="100793" y="32767"/>
                  <a:pt x="102161" y="33011"/>
                  <a:pt x="103559" y="32980"/>
                </a:cubicBezTo>
                <a:cubicBezTo>
                  <a:pt x="105140" y="32950"/>
                  <a:pt x="106751" y="32707"/>
                  <a:pt x="108331" y="32555"/>
                </a:cubicBezTo>
                <a:cubicBezTo>
                  <a:pt x="110094" y="32342"/>
                  <a:pt x="111888" y="32281"/>
                  <a:pt x="113651" y="32038"/>
                </a:cubicBezTo>
                <a:cubicBezTo>
                  <a:pt x="115900" y="31704"/>
                  <a:pt x="118088" y="31065"/>
                  <a:pt x="120338" y="30792"/>
                </a:cubicBezTo>
                <a:cubicBezTo>
                  <a:pt x="122374" y="30549"/>
                  <a:pt x="124563" y="30609"/>
                  <a:pt x="126629" y="30792"/>
                </a:cubicBezTo>
                <a:cubicBezTo>
                  <a:pt x="128970" y="30974"/>
                  <a:pt x="131250" y="30822"/>
                  <a:pt x="133560" y="30397"/>
                </a:cubicBezTo>
                <a:cubicBezTo>
                  <a:pt x="134684" y="30184"/>
                  <a:pt x="135809" y="29849"/>
                  <a:pt x="136964" y="29758"/>
                </a:cubicBezTo>
                <a:cubicBezTo>
                  <a:pt x="138028" y="29697"/>
                  <a:pt x="139122" y="29728"/>
                  <a:pt x="140186" y="29728"/>
                </a:cubicBezTo>
                <a:cubicBezTo>
                  <a:pt x="142010" y="29758"/>
                  <a:pt x="143681" y="29576"/>
                  <a:pt x="145505" y="29272"/>
                </a:cubicBezTo>
                <a:cubicBezTo>
                  <a:pt x="147238" y="28938"/>
                  <a:pt x="149001" y="28877"/>
                  <a:pt x="150764" y="28694"/>
                </a:cubicBezTo>
                <a:cubicBezTo>
                  <a:pt x="152223" y="28542"/>
                  <a:pt x="153803" y="28390"/>
                  <a:pt x="155262" y="28390"/>
                </a:cubicBezTo>
                <a:cubicBezTo>
                  <a:pt x="156660" y="28421"/>
                  <a:pt x="158089" y="28482"/>
                  <a:pt x="159487" y="28299"/>
                </a:cubicBezTo>
                <a:cubicBezTo>
                  <a:pt x="160034" y="28238"/>
                  <a:pt x="160581" y="28208"/>
                  <a:pt x="161129" y="28208"/>
                </a:cubicBezTo>
                <a:cubicBezTo>
                  <a:pt x="161372" y="28238"/>
                  <a:pt x="161919" y="28360"/>
                  <a:pt x="162010" y="28026"/>
                </a:cubicBezTo>
                <a:cubicBezTo>
                  <a:pt x="161888" y="27813"/>
                  <a:pt x="161493" y="27661"/>
                  <a:pt x="161281" y="27539"/>
                </a:cubicBezTo>
                <a:cubicBezTo>
                  <a:pt x="160521" y="27083"/>
                  <a:pt x="159761" y="26901"/>
                  <a:pt x="158910" y="26688"/>
                </a:cubicBezTo>
                <a:cubicBezTo>
                  <a:pt x="157907" y="26445"/>
                  <a:pt x="156873" y="26263"/>
                  <a:pt x="155870" y="26020"/>
                </a:cubicBezTo>
                <a:cubicBezTo>
                  <a:pt x="154897" y="25776"/>
                  <a:pt x="153986" y="25412"/>
                  <a:pt x="152983" y="25260"/>
                </a:cubicBezTo>
                <a:cubicBezTo>
                  <a:pt x="152223" y="25138"/>
                  <a:pt x="150976" y="25442"/>
                  <a:pt x="150369" y="24895"/>
                </a:cubicBezTo>
                <a:cubicBezTo>
                  <a:pt x="150095" y="24621"/>
                  <a:pt x="149913" y="24226"/>
                  <a:pt x="149700" y="23892"/>
                </a:cubicBezTo>
                <a:cubicBezTo>
                  <a:pt x="149426" y="23466"/>
                  <a:pt x="149031" y="23284"/>
                  <a:pt x="148727" y="22919"/>
                </a:cubicBezTo>
                <a:cubicBezTo>
                  <a:pt x="148423" y="22524"/>
                  <a:pt x="148484" y="21977"/>
                  <a:pt x="148332" y="21551"/>
                </a:cubicBezTo>
                <a:cubicBezTo>
                  <a:pt x="148210" y="21187"/>
                  <a:pt x="147998" y="21035"/>
                  <a:pt x="147663" y="20822"/>
                </a:cubicBezTo>
                <a:cubicBezTo>
                  <a:pt x="147238" y="20518"/>
                  <a:pt x="146751" y="20305"/>
                  <a:pt x="146326" y="20062"/>
                </a:cubicBezTo>
                <a:cubicBezTo>
                  <a:pt x="145870" y="19758"/>
                  <a:pt x="145475" y="19758"/>
                  <a:pt x="144988" y="19637"/>
                </a:cubicBezTo>
                <a:cubicBezTo>
                  <a:pt x="144381" y="19485"/>
                  <a:pt x="143864" y="19181"/>
                  <a:pt x="143256" y="19089"/>
                </a:cubicBezTo>
                <a:cubicBezTo>
                  <a:pt x="142435" y="18998"/>
                  <a:pt x="140672" y="18785"/>
                  <a:pt x="140308" y="17874"/>
                </a:cubicBezTo>
                <a:cubicBezTo>
                  <a:pt x="140156" y="17448"/>
                  <a:pt x="140429" y="16871"/>
                  <a:pt x="140520" y="16415"/>
                </a:cubicBezTo>
                <a:cubicBezTo>
                  <a:pt x="140642" y="15746"/>
                  <a:pt x="140855" y="14986"/>
                  <a:pt x="140763" y="14348"/>
                </a:cubicBezTo>
                <a:cubicBezTo>
                  <a:pt x="140642" y="13436"/>
                  <a:pt x="140156" y="12706"/>
                  <a:pt x="139791" y="11946"/>
                </a:cubicBezTo>
                <a:cubicBezTo>
                  <a:pt x="139426" y="11278"/>
                  <a:pt x="139001" y="10670"/>
                  <a:pt x="138727" y="9971"/>
                </a:cubicBezTo>
                <a:cubicBezTo>
                  <a:pt x="138453" y="9332"/>
                  <a:pt x="138210" y="8846"/>
                  <a:pt x="137845" y="8269"/>
                </a:cubicBezTo>
                <a:cubicBezTo>
                  <a:pt x="137572" y="7843"/>
                  <a:pt x="137207" y="7478"/>
                  <a:pt x="136964" y="7053"/>
                </a:cubicBezTo>
                <a:cubicBezTo>
                  <a:pt x="136599" y="6475"/>
                  <a:pt x="136630" y="5746"/>
                  <a:pt x="136204" y="5168"/>
                </a:cubicBezTo>
                <a:cubicBezTo>
                  <a:pt x="135809" y="4621"/>
                  <a:pt x="135079" y="4226"/>
                  <a:pt x="134472" y="3892"/>
                </a:cubicBezTo>
                <a:cubicBezTo>
                  <a:pt x="133499" y="3344"/>
                  <a:pt x="132435" y="2858"/>
                  <a:pt x="131402" y="2372"/>
                </a:cubicBezTo>
                <a:cubicBezTo>
                  <a:pt x="129791" y="1612"/>
                  <a:pt x="128119" y="882"/>
                  <a:pt x="126356" y="1430"/>
                </a:cubicBezTo>
                <a:cubicBezTo>
                  <a:pt x="125353" y="1734"/>
                  <a:pt x="124198" y="2433"/>
                  <a:pt x="123438" y="3132"/>
                </a:cubicBezTo>
                <a:cubicBezTo>
                  <a:pt x="122860" y="3679"/>
                  <a:pt x="122587" y="4348"/>
                  <a:pt x="122161" y="5016"/>
                </a:cubicBezTo>
                <a:cubicBezTo>
                  <a:pt x="121645" y="5867"/>
                  <a:pt x="121037" y="6627"/>
                  <a:pt x="120429" y="7387"/>
                </a:cubicBezTo>
                <a:cubicBezTo>
                  <a:pt x="120155" y="7752"/>
                  <a:pt x="119547" y="8724"/>
                  <a:pt x="119091" y="8816"/>
                </a:cubicBezTo>
                <a:cubicBezTo>
                  <a:pt x="118423" y="8968"/>
                  <a:pt x="118058" y="7965"/>
                  <a:pt x="117389" y="7813"/>
                </a:cubicBezTo>
                <a:cubicBezTo>
                  <a:pt x="117146" y="7782"/>
                  <a:pt x="116903" y="7873"/>
                  <a:pt x="116629" y="7904"/>
                </a:cubicBezTo>
                <a:cubicBezTo>
                  <a:pt x="116356" y="7904"/>
                  <a:pt x="116082" y="7873"/>
                  <a:pt x="115778" y="7873"/>
                </a:cubicBezTo>
                <a:cubicBezTo>
                  <a:pt x="115383" y="7873"/>
                  <a:pt x="115322" y="7843"/>
                  <a:pt x="115110" y="8238"/>
                </a:cubicBezTo>
                <a:cubicBezTo>
                  <a:pt x="114958" y="8633"/>
                  <a:pt x="114806" y="8998"/>
                  <a:pt x="114714" y="9393"/>
                </a:cubicBezTo>
                <a:cubicBezTo>
                  <a:pt x="114380" y="9332"/>
                  <a:pt x="114106" y="8816"/>
                  <a:pt x="113863" y="8542"/>
                </a:cubicBezTo>
                <a:cubicBezTo>
                  <a:pt x="113347" y="7965"/>
                  <a:pt x="112860" y="7904"/>
                  <a:pt x="112131" y="7691"/>
                </a:cubicBezTo>
                <a:cubicBezTo>
                  <a:pt x="110824" y="7296"/>
                  <a:pt x="109274" y="6962"/>
                  <a:pt x="108088" y="7752"/>
                </a:cubicBezTo>
                <a:cubicBezTo>
                  <a:pt x="107237" y="8299"/>
                  <a:pt x="106660" y="8968"/>
                  <a:pt x="106112" y="9788"/>
                </a:cubicBezTo>
                <a:cubicBezTo>
                  <a:pt x="105748" y="10396"/>
                  <a:pt x="105839" y="10822"/>
                  <a:pt x="105839" y="11490"/>
                </a:cubicBezTo>
                <a:cubicBezTo>
                  <a:pt x="105808" y="12007"/>
                  <a:pt x="105535" y="12524"/>
                  <a:pt x="105383" y="13010"/>
                </a:cubicBezTo>
                <a:cubicBezTo>
                  <a:pt x="105292" y="13345"/>
                  <a:pt x="105079" y="14074"/>
                  <a:pt x="104836" y="14317"/>
                </a:cubicBezTo>
                <a:cubicBezTo>
                  <a:pt x="104441" y="14652"/>
                  <a:pt x="103620" y="14652"/>
                  <a:pt x="103164" y="14925"/>
                </a:cubicBezTo>
                <a:cubicBezTo>
                  <a:pt x="103073" y="14956"/>
                  <a:pt x="102982" y="14956"/>
                  <a:pt x="102921" y="15047"/>
                </a:cubicBezTo>
                <a:cubicBezTo>
                  <a:pt x="102830" y="15138"/>
                  <a:pt x="102830" y="15320"/>
                  <a:pt x="102769" y="15381"/>
                </a:cubicBezTo>
                <a:cubicBezTo>
                  <a:pt x="102556" y="15533"/>
                  <a:pt x="102313" y="15472"/>
                  <a:pt x="102009" y="15472"/>
                </a:cubicBezTo>
                <a:cubicBezTo>
                  <a:pt x="101127" y="15503"/>
                  <a:pt x="100884" y="15168"/>
                  <a:pt x="100884" y="1471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A52D7D4-5EEE-40C1-B492-AE2C45B0D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840" y="-2539347"/>
            <a:ext cx="1064106" cy="627868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31D24EE-3D0F-4A77-B628-1FAF651CA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696" y="-3409429"/>
            <a:ext cx="934023" cy="552688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D357230C-BA6B-4FCC-AA36-C67BB57B79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92572" y="-1209339"/>
            <a:ext cx="927137" cy="521575"/>
          </a:xfrm>
          <a:prstGeom prst="rect">
            <a:avLst/>
          </a:prstGeom>
        </p:spPr>
      </p:pic>
      <p:sp>
        <p:nvSpPr>
          <p:cNvPr id="21" name="Google Shape;923;p73">
            <a:extLst>
              <a:ext uri="{FF2B5EF4-FFF2-40B4-BE49-F238E27FC236}">
                <a16:creationId xmlns:a16="http://schemas.microsoft.com/office/drawing/2014/main" id="{38FC3C1E-2E54-4DB8-BB4D-BDBD33FAD6DF}"/>
              </a:ext>
            </a:extLst>
          </p:cNvPr>
          <p:cNvSpPr/>
          <p:nvPr/>
        </p:nvSpPr>
        <p:spPr>
          <a:xfrm>
            <a:off x="590303" y="4816559"/>
            <a:ext cx="7471749" cy="666546"/>
          </a:xfrm>
          <a:custGeom>
            <a:avLst/>
            <a:gdLst/>
            <a:ahLst/>
            <a:cxnLst/>
            <a:rect l="l" t="t" r="r" b="b"/>
            <a:pathLst>
              <a:path w="225852" h="20148" extrusionOk="0">
                <a:moveTo>
                  <a:pt x="122128" y="1"/>
                </a:moveTo>
                <a:lnTo>
                  <a:pt x="109866" y="6144"/>
                </a:lnTo>
                <a:lnTo>
                  <a:pt x="102852" y="9204"/>
                </a:lnTo>
                <a:lnTo>
                  <a:pt x="93226" y="7015"/>
                </a:lnTo>
                <a:lnTo>
                  <a:pt x="87107" y="7015"/>
                </a:lnTo>
                <a:lnTo>
                  <a:pt x="76610" y="5250"/>
                </a:lnTo>
                <a:lnTo>
                  <a:pt x="72232" y="3508"/>
                </a:lnTo>
                <a:lnTo>
                  <a:pt x="66536" y="6144"/>
                </a:lnTo>
                <a:lnTo>
                  <a:pt x="55592" y="4826"/>
                </a:lnTo>
                <a:lnTo>
                  <a:pt x="47284" y="3084"/>
                </a:lnTo>
                <a:lnTo>
                  <a:pt x="41141" y="6568"/>
                </a:lnTo>
                <a:cubicBezTo>
                  <a:pt x="41141" y="6568"/>
                  <a:pt x="36969" y="4902"/>
                  <a:pt x="33274" y="4902"/>
                </a:cubicBezTo>
                <a:cubicBezTo>
                  <a:pt x="32342" y="4902"/>
                  <a:pt x="31441" y="5008"/>
                  <a:pt x="30644" y="5273"/>
                </a:cubicBezTo>
                <a:cubicBezTo>
                  <a:pt x="26714" y="6568"/>
                  <a:pt x="22336" y="9651"/>
                  <a:pt x="22336" y="9651"/>
                </a:cubicBezTo>
                <a:cubicBezTo>
                  <a:pt x="22336" y="9651"/>
                  <a:pt x="18829" y="7015"/>
                  <a:pt x="16640" y="7015"/>
                </a:cubicBezTo>
                <a:cubicBezTo>
                  <a:pt x="14451" y="7015"/>
                  <a:pt x="11392" y="11816"/>
                  <a:pt x="11392" y="11816"/>
                </a:cubicBezTo>
                <a:cubicBezTo>
                  <a:pt x="11392" y="11816"/>
                  <a:pt x="9203" y="12710"/>
                  <a:pt x="7461" y="12710"/>
                </a:cubicBezTo>
                <a:cubicBezTo>
                  <a:pt x="5696" y="12710"/>
                  <a:pt x="0" y="20148"/>
                  <a:pt x="0" y="20148"/>
                </a:cubicBezTo>
                <a:lnTo>
                  <a:pt x="224980" y="19701"/>
                </a:lnTo>
                <a:lnTo>
                  <a:pt x="225851" y="5697"/>
                </a:lnTo>
                <a:lnTo>
                  <a:pt x="225851" y="5697"/>
                </a:lnTo>
                <a:lnTo>
                  <a:pt x="221921" y="7438"/>
                </a:lnTo>
                <a:lnTo>
                  <a:pt x="217543" y="9204"/>
                </a:lnTo>
                <a:lnTo>
                  <a:pt x="210977" y="9627"/>
                </a:lnTo>
                <a:lnTo>
                  <a:pt x="202645" y="13134"/>
                </a:lnTo>
                <a:lnTo>
                  <a:pt x="196526" y="12710"/>
                </a:lnTo>
                <a:lnTo>
                  <a:pt x="189088" y="12263"/>
                </a:lnTo>
                <a:lnTo>
                  <a:pt x="187299" y="9204"/>
                </a:lnTo>
                <a:lnTo>
                  <a:pt x="178144" y="10522"/>
                </a:lnTo>
                <a:lnTo>
                  <a:pt x="173837" y="4520"/>
                </a:lnTo>
                <a:lnTo>
                  <a:pt x="171624" y="1319"/>
                </a:lnTo>
                <a:lnTo>
                  <a:pt x="159762" y="1766"/>
                </a:lnTo>
                <a:lnTo>
                  <a:pt x="152325" y="3955"/>
                </a:lnTo>
                <a:lnTo>
                  <a:pt x="148818" y="1319"/>
                </a:lnTo>
                <a:lnTo>
                  <a:pt x="139639" y="1319"/>
                </a:lnTo>
                <a:lnTo>
                  <a:pt x="134814" y="3061"/>
                </a:lnTo>
                <a:lnTo>
                  <a:pt x="131755" y="3508"/>
                </a:lnTo>
                <a:lnTo>
                  <a:pt x="1221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350;p41">
            <a:extLst>
              <a:ext uri="{FF2B5EF4-FFF2-40B4-BE49-F238E27FC236}">
                <a16:creationId xmlns:a16="http://schemas.microsoft.com/office/drawing/2014/main" id="{5793436E-BC74-41AC-815C-52E81B2CF8C3}"/>
              </a:ext>
            </a:extLst>
          </p:cNvPr>
          <p:cNvGrpSpPr/>
          <p:nvPr/>
        </p:nvGrpSpPr>
        <p:grpSpPr>
          <a:xfrm>
            <a:off x="-899581" y="5245351"/>
            <a:ext cx="10943162" cy="3265201"/>
            <a:chOff x="-1304150" y="2849850"/>
            <a:chExt cx="10943162" cy="3265201"/>
          </a:xfrm>
        </p:grpSpPr>
        <p:sp>
          <p:nvSpPr>
            <p:cNvPr id="23" name="Google Shape;351;p41">
              <a:extLst>
                <a:ext uri="{FF2B5EF4-FFF2-40B4-BE49-F238E27FC236}">
                  <a16:creationId xmlns:a16="http://schemas.microsoft.com/office/drawing/2014/main" id="{17DE1851-2551-433D-AB38-BDFBBC6DF276}"/>
                </a:ext>
              </a:extLst>
            </p:cNvPr>
            <p:cNvSpPr/>
            <p:nvPr/>
          </p:nvSpPr>
          <p:spPr>
            <a:xfrm>
              <a:off x="2956083" y="3227357"/>
              <a:ext cx="6402103" cy="23297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352;p41">
              <a:extLst>
                <a:ext uri="{FF2B5EF4-FFF2-40B4-BE49-F238E27FC236}">
                  <a16:creationId xmlns:a16="http://schemas.microsoft.com/office/drawing/2014/main" id="{19211DBB-C397-4DBA-9478-CA0D0A9603F9}"/>
                </a:ext>
              </a:extLst>
            </p:cNvPr>
            <p:cNvSpPr/>
            <p:nvPr/>
          </p:nvSpPr>
          <p:spPr>
            <a:xfrm>
              <a:off x="4462333" y="3264970"/>
              <a:ext cx="4681668" cy="1845569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353;p41">
              <a:extLst>
                <a:ext uri="{FF2B5EF4-FFF2-40B4-BE49-F238E27FC236}">
                  <a16:creationId xmlns:a16="http://schemas.microsoft.com/office/drawing/2014/main" id="{526BC595-4056-4C84-8148-DEC263A09637}"/>
                </a:ext>
              </a:extLst>
            </p:cNvPr>
            <p:cNvSpPr/>
            <p:nvPr/>
          </p:nvSpPr>
          <p:spPr>
            <a:xfrm>
              <a:off x="4769039" y="3359648"/>
              <a:ext cx="4869972" cy="2265837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354;p41">
              <a:extLst>
                <a:ext uri="{FF2B5EF4-FFF2-40B4-BE49-F238E27FC236}">
                  <a16:creationId xmlns:a16="http://schemas.microsoft.com/office/drawing/2014/main" id="{0FB4A599-4477-4F84-80D2-FAAD2CF3492A}"/>
                </a:ext>
              </a:extLst>
            </p:cNvPr>
            <p:cNvSpPr/>
            <p:nvPr/>
          </p:nvSpPr>
          <p:spPr>
            <a:xfrm>
              <a:off x="1630775" y="3469475"/>
              <a:ext cx="7727310" cy="2329621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355;p41">
              <a:extLst>
                <a:ext uri="{FF2B5EF4-FFF2-40B4-BE49-F238E27FC236}">
                  <a16:creationId xmlns:a16="http://schemas.microsoft.com/office/drawing/2014/main" id="{06AD07A2-C96F-4647-BA56-7562AC61E779}"/>
                </a:ext>
              </a:extLst>
            </p:cNvPr>
            <p:cNvSpPr/>
            <p:nvPr/>
          </p:nvSpPr>
          <p:spPr>
            <a:xfrm>
              <a:off x="-1304150" y="2849850"/>
              <a:ext cx="10942983" cy="3265201"/>
            </a:xfrm>
            <a:custGeom>
              <a:avLst/>
              <a:gdLst/>
              <a:ahLst/>
              <a:cxnLst/>
              <a:rect l="l" t="t" r="r" b="b"/>
              <a:pathLst>
                <a:path w="300219" h="94227" extrusionOk="0">
                  <a:moveTo>
                    <a:pt x="51521" y="24377"/>
                  </a:moveTo>
                  <a:cubicBezTo>
                    <a:pt x="51886" y="24013"/>
                    <a:pt x="52251" y="23678"/>
                    <a:pt x="52585" y="23314"/>
                  </a:cubicBezTo>
                  <a:cubicBezTo>
                    <a:pt x="52646" y="23344"/>
                    <a:pt x="52707" y="23374"/>
                    <a:pt x="52767" y="23405"/>
                  </a:cubicBezTo>
                  <a:cubicBezTo>
                    <a:pt x="53041" y="23222"/>
                    <a:pt x="53314" y="23010"/>
                    <a:pt x="53558" y="22797"/>
                  </a:cubicBezTo>
                  <a:cubicBezTo>
                    <a:pt x="55290" y="21277"/>
                    <a:pt x="56719" y="19393"/>
                    <a:pt x="58542" y="17964"/>
                  </a:cubicBezTo>
                  <a:cubicBezTo>
                    <a:pt x="59667" y="17082"/>
                    <a:pt x="60853" y="16110"/>
                    <a:pt x="62008" y="15289"/>
                  </a:cubicBezTo>
                  <a:cubicBezTo>
                    <a:pt x="62342" y="15046"/>
                    <a:pt x="62767" y="14803"/>
                    <a:pt x="63193" y="14742"/>
                  </a:cubicBezTo>
                  <a:cubicBezTo>
                    <a:pt x="64135" y="14651"/>
                    <a:pt x="64834" y="15441"/>
                    <a:pt x="65655" y="15745"/>
                  </a:cubicBezTo>
                  <a:cubicBezTo>
                    <a:pt x="66476" y="16019"/>
                    <a:pt x="67357" y="16049"/>
                    <a:pt x="68148" y="15654"/>
                  </a:cubicBezTo>
                  <a:cubicBezTo>
                    <a:pt x="70245" y="14590"/>
                    <a:pt x="72312" y="13040"/>
                    <a:pt x="74135" y="11550"/>
                  </a:cubicBezTo>
                  <a:cubicBezTo>
                    <a:pt x="77479" y="8876"/>
                    <a:pt x="80792" y="6201"/>
                    <a:pt x="83801" y="3131"/>
                  </a:cubicBezTo>
                  <a:cubicBezTo>
                    <a:pt x="84652" y="2219"/>
                    <a:pt x="85747" y="365"/>
                    <a:pt x="87023" y="0"/>
                  </a:cubicBezTo>
                  <a:cubicBezTo>
                    <a:pt x="89820" y="4043"/>
                    <a:pt x="93984" y="6870"/>
                    <a:pt x="97723" y="10091"/>
                  </a:cubicBezTo>
                  <a:cubicBezTo>
                    <a:pt x="101978" y="13709"/>
                    <a:pt x="106902" y="16475"/>
                    <a:pt x="111097" y="20183"/>
                  </a:cubicBezTo>
                  <a:cubicBezTo>
                    <a:pt x="115230" y="23830"/>
                    <a:pt x="119729" y="27083"/>
                    <a:pt x="123772" y="30912"/>
                  </a:cubicBezTo>
                  <a:cubicBezTo>
                    <a:pt x="127997" y="34955"/>
                    <a:pt x="132039" y="38998"/>
                    <a:pt x="136629" y="42615"/>
                  </a:cubicBezTo>
                  <a:cubicBezTo>
                    <a:pt x="140003" y="45259"/>
                    <a:pt x="143590" y="48603"/>
                    <a:pt x="147845" y="49788"/>
                  </a:cubicBezTo>
                  <a:cubicBezTo>
                    <a:pt x="149031" y="50122"/>
                    <a:pt x="150216" y="50122"/>
                    <a:pt x="151432" y="50122"/>
                  </a:cubicBezTo>
                  <a:cubicBezTo>
                    <a:pt x="151645" y="50122"/>
                    <a:pt x="151857" y="50122"/>
                    <a:pt x="152070" y="50122"/>
                  </a:cubicBezTo>
                  <a:cubicBezTo>
                    <a:pt x="152252" y="50092"/>
                    <a:pt x="152435" y="50062"/>
                    <a:pt x="152587" y="50092"/>
                  </a:cubicBezTo>
                  <a:cubicBezTo>
                    <a:pt x="152708" y="50092"/>
                    <a:pt x="152830" y="50153"/>
                    <a:pt x="152952" y="50122"/>
                  </a:cubicBezTo>
                  <a:cubicBezTo>
                    <a:pt x="153043" y="50122"/>
                    <a:pt x="153134" y="50062"/>
                    <a:pt x="153225" y="50062"/>
                  </a:cubicBezTo>
                  <a:cubicBezTo>
                    <a:pt x="153316" y="50062"/>
                    <a:pt x="153407" y="50062"/>
                    <a:pt x="153499" y="50031"/>
                  </a:cubicBezTo>
                  <a:cubicBezTo>
                    <a:pt x="153590" y="50031"/>
                    <a:pt x="153651" y="50001"/>
                    <a:pt x="153742" y="49970"/>
                  </a:cubicBezTo>
                  <a:cubicBezTo>
                    <a:pt x="153894" y="49879"/>
                    <a:pt x="154076" y="49818"/>
                    <a:pt x="154228" y="49727"/>
                  </a:cubicBezTo>
                  <a:cubicBezTo>
                    <a:pt x="154380" y="49667"/>
                    <a:pt x="154532" y="49606"/>
                    <a:pt x="154684" y="49545"/>
                  </a:cubicBezTo>
                  <a:cubicBezTo>
                    <a:pt x="154806" y="49484"/>
                    <a:pt x="154958" y="49393"/>
                    <a:pt x="155110" y="49302"/>
                  </a:cubicBezTo>
                  <a:cubicBezTo>
                    <a:pt x="155170" y="49271"/>
                    <a:pt x="155231" y="49271"/>
                    <a:pt x="155292" y="49241"/>
                  </a:cubicBezTo>
                  <a:cubicBezTo>
                    <a:pt x="155383" y="49211"/>
                    <a:pt x="155444" y="49180"/>
                    <a:pt x="155505" y="49089"/>
                  </a:cubicBezTo>
                  <a:cubicBezTo>
                    <a:pt x="155839" y="48846"/>
                    <a:pt x="156143" y="48603"/>
                    <a:pt x="156508" y="48390"/>
                  </a:cubicBezTo>
                  <a:cubicBezTo>
                    <a:pt x="156842" y="48208"/>
                    <a:pt x="157237" y="48086"/>
                    <a:pt x="157572" y="47873"/>
                  </a:cubicBezTo>
                  <a:cubicBezTo>
                    <a:pt x="157724" y="47752"/>
                    <a:pt x="157876" y="47630"/>
                    <a:pt x="158028" y="47508"/>
                  </a:cubicBezTo>
                  <a:cubicBezTo>
                    <a:pt x="158180" y="47387"/>
                    <a:pt x="158301" y="47326"/>
                    <a:pt x="158453" y="47265"/>
                  </a:cubicBezTo>
                  <a:cubicBezTo>
                    <a:pt x="158575" y="47204"/>
                    <a:pt x="158666" y="47174"/>
                    <a:pt x="158727" y="47052"/>
                  </a:cubicBezTo>
                  <a:cubicBezTo>
                    <a:pt x="158788" y="47022"/>
                    <a:pt x="158757" y="46992"/>
                    <a:pt x="158818" y="46961"/>
                  </a:cubicBezTo>
                  <a:cubicBezTo>
                    <a:pt x="159000" y="46870"/>
                    <a:pt x="159183" y="47144"/>
                    <a:pt x="159304" y="47265"/>
                  </a:cubicBezTo>
                  <a:cubicBezTo>
                    <a:pt x="160247" y="48299"/>
                    <a:pt x="161310" y="49180"/>
                    <a:pt x="162405" y="50062"/>
                  </a:cubicBezTo>
                  <a:cubicBezTo>
                    <a:pt x="162587" y="50244"/>
                    <a:pt x="162769" y="50396"/>
                    <a:pt x="162952" y="50578"/>
                  </a:cubicBezTo>
                  <a:cubicBezTo>
                    <a:pt x="163134" y="50791"/>
                    <a:pt x="163347" y="50913"/>
                    <a:pt x="163560" y="51095"/>
                  </a:cubicBezTo>
                  <a:cubicBezTo>
                    <a:pt x="163772" y="51277"/>
                    <a:pt x="164016" y="51429"/>
                    <a:pt x="164289" y="51612"/>
                  </a:cubicBezTo>
                  <a:cubicBezTo>
                    <a:pt x="164988" y="52098"/>
                    <a:pt x="165748" y="52554"/>
                    <a:pt x="166508" y="52980"/>
                  </a:cubicBezTo>
                  <a:cubicBezTo>
                    <a:pt x="167997" y="53861"/>
                    <a:pt x="169578" y="54651"/>
                    <a:pt x="171159" y="55411"/>
                  </a:cubicBezTo>
                  <a:cubicBezTo>
                    <a:pt x="174289" y="56870"/>
                    <a:pt x="177511" y="58147"/>
                    <a:pt x="180672" y="59606"/>
                  </a:cubicBezTo>
                  <a:cubicBezTo>
                    <a:pt x="186904" y="62463"/>
                    <a:pt x="193317" y="64652"/>
                    <a:pt x="200004" y="66323"/>
                  </a:cubicBezTo>
                  <a:cubicBezTo>
                    <a:pt x="202740" y="66992"/>
                    <a:pt x="205232" y="67721"/>
                    <a:pt x="208089" y="67995"/>
                  </a:cubicBezTo>
                  <a:cubicBezTo>
                    <a:pt x="211767" y="68360"/>
                    <a:pt x="215536" y="68086"/>
                    <a:pt x="219245" y="67904"/>
                  </a:cubicBezTo>
                  <a:cubicBezTo>
                    <a:pt x="223318" y="67691"/>
                    <a:pt x="227451" y="66992"/>
                    <a:pt x="231494" y="66354"/>
                  </a:cubicBezTo>
                  <a:cubicBezTo>
                    <a:pt x="236449" y="65594"/>
                    <a:pt x="241312" y="64773"/>
                    <a:pt x="246206" y="63648"/>
                  </a:cubicBezTo>
                  <a:cubicBezTo>
                    <a:pt x="253896" y="61855"/>
                    <a:pt x="261707" y="60609"/>
                    <a:pt x="269398" y="58907"/>
                  </a:cubicBezTo>
                  <a:cubicBezTo>
                    <a:pt x="271647" y="58420"/>
                    <a:pt x="273896" y="58329"/>
                    <a:pt x="276115" y="57965"/>
                  </a:cubicBezTo>
                  <a:cubicBezTo>
                    <a:pt x="277544" y="57752"/>
                    <a:pt x="278759" y="57813"/>
                    <a:pt x="280158" y="58116"/>
                  </a:cubicBezTo>
                  <a:cubicBezTo>
                    <a:pt x="280978" y="58299"/>
                    <a:pt x="281799" y="58724"/>
                    <a:pt x="282589" y="59059"/>
                  </a:cubicBezTo>
                  <a:cubicBezTo>
                    <a:pt x="283927" y="59667"/>
                    <a:pt x="285294" y="60214"/>
                    <a:pt x="286662" y="60761"/>
                  </a:cubicBezTo>
                  <a:cubicBezTo>
                    <a:pt x="288395" y="61399"/>
                    <a:pt x="290279" y="61977"/>
                    <a:pt x="292073" y="62433"/>
                  </a:cubicBezTo>
                  <a:cubicBezTo>
                    <a:pt x="293562" y="62797"/>
                    <a:pt x="294535" y="63345"/>
                    <a:pt x="295933" y="63922"/>
                  </a:cubicBezTo>
                  <a:cubicBezTo>
                    <a:pt x="296358" y="64074"/>
                    <a:pt x="300219" y="64621"/>
                    <a:pt x="299459" y="65624"/>
                  </a:cubicBezTo>
                  <a:cubicBezTo>
                    <a:pt x="299459" y="65655"/>
                    <a:pt x="297939" y="65989"/>
                    <a:pt x="297757" y="66080"/>
                  </a:cubicBezTo>
                  <a:cubicBezTo>
                    <a:pt x="295781" y="66931"/>
                    <a:pt x="293714" y="67539"/>
                    <a:pt x="291738" y="68329"/>
                  </a:cubicBezTo>
                  <a:cubicBezTo>
                    <a:pt x="279337" y="73223"/>
                    <a:pt x="266297" y="76810"/>
                    <a:pt x="253440" y="80214"/>
                  </a:cubicBezTo>
                  <a:cubicBezTo>
                    <a:pt x="242528" y="83132"/>
                    <a:pt x="231433" y="85169"/>
                    <a:pt x="220339" y="87266"/>
                  </a:cubicBezTo>
                  <a:cubicBezTo>
                    <a:pt x="210004" y="89211"/>
                    <a:pt x="199639" y="91278"/>
                    <a:pt x="189244" y="92646"/>
                  </a:cubicBezTo>
                  <a:cubicBezTo>
                    <a:pt x="179092" y="93983"/>
                    <a:pt x="168940" y="94226"/>
                    <a:pt x="158727" y="94196"/>
                  </a:cubicBezTo>
                  <a:cubicBezTo>
                    <a:pt x="147176" y="94166"/>
                    <a:pt x="135717" y="93983"/>
                    <a:pt x="124167" y="93223"/>
                  </a:cubicBezTo>
                  <a:cubicBezTo>
                    <a:pt x="117054" y="92767"/>
                    <a:pt x="110033" y="92220"/>
                    <a:pt x="102890" y="92251"/>
                  </a:cubicBezTo>
                  <a:cubicBezTo>
                    <a:pt x="97358" y="92281"/>
                    <a:pt x="91826" y="92251"/>
                    <a:pt x="86294" y="92312"/>
                  </a:cubicBezTo>
                  <a:cubicBezTo>
                    <a:pt x="83193" y="92312"/>
                    <a:pt x="80093" y="92160"/>
                    <a:pt x="77023" y="91764"/>
                  </a:cubicBezTo>
                  <a:cubicBezTo>
                    <a:pt x="74531" y="91430"/>
                    <a:pt x="71977" y="91126"/>
                    <a:pt x="69728" y="90001"/>
                  </a:cubicBezTo>
                  <a:cubicBezTo>
                    <a:pt x="67965" y="89150"/>
                    <a:pt x="66506" y="88542"/>
                    <a:pt x="64530" y="88482"/>
                  </a:cubicBezTo>
                  <a:cubicBezTo>
                    <a:pt x="63223" y="88451"/>
                    <a:pt x="62251" y="88026"/>
                    <a:pt x="61035" y="87813"/>
                  </a:cubicBezTo>
                  <a:cubicBezTo>
                    <a:pt x="59758" y="87600"/>
                    <a:pt x="58482" y="87722"/>
                    <a:pt x="57235" y="87722"/>
                  </a:cubicBezTo>
                  <a:cubicBezTo>
                    <a:pt x="55716" y="87722"/>
                    <a:pt x="54348" y="87752"/>
                    <a:pt x="52858" y="88026"/>
                  </a:cubicBezTo>
                  <a:cubicBezTo>
                    <a:pt x="50700" y="88421"/>
                    <a:pt x="48269" y="88087"/>
                    <a:pt x="46050" y="88117"/>
                  </a:cubicBezTo>
                  <a:cubicBezTo>
                    <a:pt x="40639" y="88117"/>
                    <a:pt x="35351" y="86749"/>
                    <a:pt x="30153" y="85229"/>
                  </a:cubicBezTo>
                  <a:cubicBezTo>
                    <a:pt x="26840" y="84287"/>
                    <a:pt x="23435" y="84105"/>
                    <a:pt x="20062" y="83345"/>
                  </a:cubicBezTo>
                  <a:cubicBezTo>
                    <a:pt x="16140" y="82433"/>
                    <a:pt x="12371" y="80913"/>
                    <a:pt x="8481" y="79971"/>
                  </a:cubicBezTo>
                  <a:cubicBezTo>
                    <a:pt x="6870" y="79606"/>
                    <a:pt x="5259" y="79272"/>
                    <a:pt x="3739" y="78694"/>
                  </a:cubicBezTo>
                  <a:cubicBezTo>
                    <a:pt x="3010" y="78421"/>
                    <a:pt x="1581" y="78056"/>
                    <a:pt x="1003" y="77478"/>
                  </a:cubicBezTo>
                  <a:cubicBezTo>
                    <a:pt x="0" y="76475"/>
                    <a:pt x="1794" y="75381"/>
                    <a:pt x="2432" y="74682"/>
                  </a:cubicBezTo>
                  <a:cubicBezTo>
                    <a:pt x="4772" y="72007"/>
                    <a:pt x="7690" y="69880"/>
                    <a:pt x="10001" y="67174"/>
                  </a:cubicBezTo>
                  <a:cubicBezTo>
                    <a:pt x="13557" y="63071"/>
                    <a:pt x="15776" y="57843"/>
                    <a:pt x="18329" y="53101"/>
                  </a:cubicBezTo>
                  <a:cubicBezTo>
                    <a:pt x="21004" y="48086"/>
                    <a:pt x="24469" y="43587"/>
                    <a:pt x="26779" y="38359"/>
                  </a:cubicBezTo>
                  <a:cubicBezTo>
                    <a:pt x="27265" y="37235"/>
                    <a:pt x="27752" y="36171"/>
                    <a:pt x="27873" y="34925"/>
                  </a:cubicBezTo>
                  <a:cubicBezTo>
                    <a:pt x="27934" y="34530"/>
                    <a:pt x="27752" y="34226"/>
                    <a:pt x="28116" y="33922"/>
                  </a:cubicBezTo>
                  <a:cubicBezTo>
                    <a:pt x="28633" y="34195"/>
                    <a:pt x="28998" y="34621"/>
                    <a:pt x="29484" y="34894"/>
                  </a:cubicBezTo>
                  <a:cubicBezTo>
                    <a:pt x="30822" y="35654"/>
                    <a:pt x="32524" y="36049"/>
                    <a:pt x="34044" y="36080"/>
                  </a:cubicBezTo>
                  <a:cubicBezTo>
                    <a:pt x="36658" y="36140"/>
                    <a:pt x="38664" y="35806"/>
                    <a:pt x="40761" y="34134"/>
                  </a:cubicBezTo>
                  <a:cubicBezTo>
                    <a:pt x="43770" y="31764"/>
                    <a:pt x="46202" y="28846"/>
                    <a:pt x="49181" y="26414"/>
                  </a:cubicBezTo>
                  <a:cubicBezTo>
                    <a:pt x="50001" y="25745"/>
                    <a:pt x="50761" y="25076"/>
                    <a:pt x="51521" y="243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356;p41">
            <a:extLst>
              <a:ext uri="{FF2B5EF4-FFF2-40B4-BE49-F238E27FC236}">
                <a16:creationId xmlns:a16="http://schemas.microsoft.com/office/drawing/2014/main" id="{987CCC88-4DB9-4F19-8B37-16A432799B0B}"/>
              </a:ext>
            </a:extLst>
          </p:cNvPr>
          <p:cNvSpPr txBox="1">
            <a:spLocks/>
          </p:cNvSpPr>
          <p:nvPr/>
        </p:nvSpPr>
        <p:spPr>
          <a:xfrm>
            <a:off x="-292771" y="-2073687"/>
            <a:ext cx="10221186" cy="11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ru-RU" sz="6600"/>
              <a:t>Спасибо за внимание!</a:t>
            </a:r>
            <a:endParaRPr lang="ru-RU" sz="6600" dirty="0"/>
          </a:p>
        </p:txBody>
      </p:sp>
      <p:sp>
        <p:nvSpPr>
          <p:cNvPr id="29" name="Google Shape;311;p38">
            <a:extLst>
              <a:ext uri="{FF2B5EF4-FFF2-40B4-BE49-F238E27FC236}">
                <a16:creationId xmlns:a16="http://schemas.microsoft.com/office/drawing/2014/main" id="{B8C2AC41-C203-440F-92C7-1EA4F1E61613}"/>
              </a:ext>
            </a:extLst>
          </p:cNvPr>
          <p:cNvSpPr txBox="1">
            <a:spLocks/>
          </p:cNvSpPr>
          <p:nvPr/>
        </p:nvSpPr>
        <p:spPr>
          <a:xfrm>
            <a:off x="8569556" y="4581497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1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8691570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0" name="Google Shape;350;p41"/>
          <p:cNvGrpSpPr/>
          <p:nvPr/>
        </p:nvGrpSpPr>
        <p:grpSpPr>
          <a:xfrm>
            <a:off x="-1304150" y="2849850"/>
            <a:ext cx="10943162" cy="3265201"/>
            <a:chOff x="-1304150" y="2849850"/>
            <a:chExt cx="10943162" cy="3265201"/>
          </a:xfrm>
        </p:grpSpPr>
        <p:sp>
          <p:nvSpPr>
            <p:cNvPr id="351" name="Google Shape;351;p41"/>
            <p:cNvSpPr/>
            <p:nvPr/>
          </p:nvSpPr>
          <p:spPr>
            <a:xfrm>
              <a:off x="2956083" y="3227357"/>
              <a:ext cx="6402103" cy="23297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1"/>
            <p:cNvSpPr/>
            <p:nvPr/>
          </p:nvSpPr>
          <p:spPr>
            <a:xfrm>
              <a:off x="4462333" y="3264970"/>
              <a:ext cx="4681668" cy="1845569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1"/>
            <p:cNvSpPr/>
            <p:nvPr/>
          </p:nvSpPr>
          <p:spPr>
            <a:xfrm>
              <a:off x="4769039" y="3359648"/>
              <a:ext cx="4869972" cy="2265837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1"/>
            <p:cNvSpPr/>
            <p:nvPr/>
          </p:nvSpPr>
          <p:spPr>
            <a:xfrm>
              <a:off x="1630775" y="3469475"/>
              <a:ext cx="7727310" cy="2329621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1"/>
            <p:cNvSpPr/>
            <p:nvPr/>
          </p:nvSpPr>
          <p:spPr>
            <a:xfrm>
              <a:off x="-1304150" y="2849850"/>
              <a:ext cx="10942983" cy="3265201"/>
            </a:xfrm>
            <a:custGeom>
              <a:avLst/>
              <a:gdLst/>
              <a:ahLst/>
              <a:cxnLst/>
              <a:rect l="l" t="t" r="r" b="b"/>
              <a:pathLst>
                <a:path w="300219" h="94227" extrusionOk="0">
                  <a:moveTo>
                    <a:pt x="51521" y="24377"/>
                  </a:moveTo>
                  <a:cubicBezTo>
                    <a:pt x="51886" y="24013"/>
                    <a:pt x="52251" y="23678"/>
                    <a:pt x="52585" y="23314"/>
                  </a:cubicBezTo>
                  <a:cubicBezTo>
                    <a:pt x="52646" y="23344"/>
                    <a:pt x="52707" y="23374"/>
                    <a:pt x="52767" y="23405"/>
                  </a:cubicBezTo>
                  <a:cubicBezTo>
                    <a:pt x="53041" y="23222"/>
                    <a:pt x="53314" y="23010"/>
                    <a:pt x="53558" y="22797"/>
                  </a:cubicBezTo>
                  <a:cubicBezTo>
                    <a:pt x="55290" y="21277"/>
                    <a:pt x="56719" y="19393"/>
                    <a:pt x="58542" y="17964"/>
                  </a:cubicBezTo>
                  <a:cubicBezTo>
                    <a:pt x="59667" y="17082"/>
                    <a:pt x="60853" y="16110"/>
                    <a:pt x="62008" y="15289"/>
                  </a:cubicBezTo>
                  <a:cubicBezTo>
                    <a:pt x="62342" y="15046"/>
                    <a:pt x="62767" y="14803"/>
                    <a:pt x="63193" y="14742"/>
                  </a:cubicBezTo>
                  <a:cubicBezTo>
                    <a:pt x="64135" y="14651"/>
                    <a:pt x="64834" y="15441"/>
                    <a:pt x="65655" y="15745"/>
                  </a:cubicBezTo>
                  <a:cubicBezTo>
                    <a:pt x="66476" y="16019"/>
                    <a:pt x="67357" y="16049"/>
                    <a:pt x="68148" y="15654"/>
                  </a:cubicBezTo>
                  <a:cubicBezTo>
                    <a:pt x="70245" y="14590"/>
                    <a:pt x="72312" y="13040"/>
                    <a:pt x="74135" y="11550"/>
                  </a:cubicBezTo>
                  <a:cubicBezTo>
                    <a:pt x="77479" y="8876"/>
                    <a:pt x="80792" y="6201"/>
                    <a:pt x="83801" y="3131"/>
                  </a:cubicBezTo>
                  <a:cubicBezTo>
                    <a:pt x="84652" y="2219"/>
                    <a:pt x="85747" y="365"/>
                    <a:pt x="87023" y="0"/>
                  </a:cubicBezTo>
                  <a:cubicBezTo>
                    <a:pt x="89820" y="4043"/>
                    <a:pt x="93984" y="6870"/>
                    <a:pt x="97723" y="10091"/>
                  </a:cubicBezTo>
                  <a:cubicBezTo>
                    <a:pt x="101978" y="13709"/>
                    <a:pt x="106902" y="16475"/>
                    <a:pt x="111097" y="20183"/>
                  </a:cubicBezTo>
                  <a:cubicBezTo>
                    <a:pt x="115230" y="23830"/>
                    <a:pt x="119729" y="27083"/>
                    <a:pt x="123772" y="30912"/>
                  </a:cubicBezTo>
                  <a:cubicBezTo>
                    <a:pt x="127997" y="34955"/>
                    <a:pt x="132039" y="38998"/>
                    <a:pt x="136629" y="42615"/>
                  </a:cubicBezTo>
                  <a:cubicBezTo>
                    <a:pt x="140003" y="45259"/>
                    <a:pt x="143590" y="48603"/>
                    <a:pt x="147845" y="49788"/>
                  </a:cubicBezTo>
                  <a:cubicBezTo>
                    <a:pt x="149031" y="50122"/>
                    <a:pt x="150216" y="50122"/>
                    <a:pt x="151432" y="50122"/>
                  </a:cubicBezTo>
                  <a:cubicBezTo>
                    <a:pt x="151645" y="50122"/>
                    <a:pt x="151857" y="50122"/>
                    <a:pt x="152070" y="50122"/>
                  </a:cubicBezTo>
                  <a:cubicBezTo>
                    <a:pt x="152252" y="50092"/>
                    <a:pt x="152435" y="50062"/>
                    <a:pt x="152587" y="50092"/>
                  </a:cubicBezTo>
                  <a:cubicBezTo>
                    <a:pt x="152708" y="50092"/>
                    <a:pt x="152830" y="50153"/>
                    <a:pt x="152952" y="50122"/>
                  </a:cubicBezTo>
                  <a:cubicBezTo>
                    <a:pt x="153043" y="50122"/>
                    <a:pt x="153134" y="50062"/>
                    <a:pt x="153225" y="50062"/>
                  </a:cubicBezTo>
                  <a:cubicBezTo>
                    <a:pt x="153316" y="50062"/>
                    <a:pt x="153407" y="50062"/>
                    <a:pt x="153499" y="50031"/>
                  </a:cubicBezTo>
                  <a:cubicBezTo>
                    <a:pt x="153590" y="50031"/>
                    <a:pt x="153651" y="50001"/>
                    <a:pt x="153742" y="49970"/>
                  </a:cubicBezTo>
                  <a:cubicBezTo>
                    <a:pt x="153894" y="49879"/>
                    <a:pt x="154076" y="49818"/>
                    <a:pt x="154228" y="49727"/>
                  </a:cubicBezTo>
                  <a:cubicBezTo>
                    <a:pt x="154380" y="49667"/>
                    <a:pt x="154532" y="49606"/>
                    <a:pt x="154684" y="49545"/>
                  </a:cubicBezTo>
                  <a:cubicBezTo>
                    <a:pt x="154806" y="49484"/>
                    <a:pt x="154958" y="49393"/>
                    <a:pt x="155110" y="49302"/>
                  </a:cubicBezTo>
                  <a:cubicBezTo>
                    <a:pt x="155170" y="49271"/>
                    <a:pt x="155231" y="49271"/>
                    <a:pt x="155292" y="49241"/>
                  </a:cubicBezTo>
                  <a:cubicBezTo>
                    <a:pt x="155383" y="49211"/>
                    <a:pt x="155444" y="49180"/>
                    <a:pt x="155505" y="49089"/>
                  </a:cubicBezTo>
                  <a:cubicBezTo>
                    <a:pt x="155839" y="48846"/>
                    <a:pt x="156143" y="48603"/>
                    <a:pt x="156508" y="48390"/>
                  </a:cubicBezTo>
                  <a:cubicBezTo>
                    <a:pt x="156842" y="48208"/>
                    <a:pt x="157237" y="48086"/>
                    <a:pt x="157572" y="47873"/>
                  </a:cubicBezTo>
                  <a:cubicBezTo>
                    <a:pt x="157724" y="47752"/>
                    <a:pt x="157876" y="47630"/>
                    <a:pt x="158028" y="47508"/>
                  </a:cubicBezTo>
                  <a:cubicBezTo>
                    <a:pt x="158180" y="47387"/>
                    <a:pt x="158301" y="47326"/>
                    <a:pt x="158453" y="47265"/>
                  </a:cubicBezTo>
                  <a:cubicBezTo>
                    <a:pt x="158575" y="47204"/>
                    <a:pt x="158666" y="47174"/>
                    <a:pt x="158727" y="47052"/>
                  </a:cubicBezTo>
                  <a:cubicBezTo>
                    <a:pt x="158788" y="47022"/>
                    <a:pt x="158757" y="46992"/>
                    <a:pt x="158818" y="46961"/>
                  </a:cubicBezTo>
                  <a:cubicBezTo>
                    <a:pt x="159000" y="46870"/>
                    <a:pt x="159183" y="47144"/>
                    <a:pt x="159304" y="47265"/>
                  </a:cubicBezTo>
                  <a:cubicBezTo>
                    <a:pt x="160247" y="48299"/>
                    <a:pt x="161310" y="49180"/>
                    <a:pt x="162405" y="50062"/>
                  </a:cubicBezTo>
                  <a:cubicBezTo>
                    <a:pt x="162587" y="50244"/>
                    <a:pt x="162769" y="50396"/>
                    <a:pt x="162952" y="50578"/>
                  </a:cubicBezTo>
                  <a:cubicBezTo>
                    <a:pt x="163134" y="50791"/>
                    <a:pt x="163347" y="50913"/>
                    <a:pt x="163560" y="51095"/>
                  </a:cubicBezTo>
                  <a:cubicBezTo>
                    <a:pt x="163772" y="51277"/>
                    <a:pt x="164016" y="51429"/>
                    <a:pt x="164289" y="51612"/>
                  </a:cubicBezTo>
                  <a:cubicBezTo>
                    <a:pt x="164988" y="52098"/>
                    <a:pt x="165748" y="52554"/>
                    <a:pt x="166508" y="52980"/>
                  </a:cubicBezTo>
                  <a:cubicBezTo>
                    <a:pt x="167997" y="53861"/>
                    <a:pt x="169578" y="54651"/>
                    <a:pt x="171159" y="55411"/>
                  </a:cubicBezTo>
                  <a:cubicBezTo>
                    <a:pt x="174289" y="56870"/>
                    <a:pt x="177511" y="58147"/>
                    <a:pt x="180672" y="59606"/>
                  </a:cubicBezTo>
                  <a:cubicBezTo>
                    <a:pt x="186904" y="62463"/>
                    <a:pt x="193317" y="64652"/>
                    <a:pt x="200004" y="66323"/>
                  </a:cubicBezTo>
                  <a:cubicBezTo>
                    <a:pt x="202740" y="66992"/>
                    <a:pt x="205232" y="67721"/>
                    <a:pt x="208089" y="67995"/>
                  </a:cubicBezTo>
                  <a:cubicBezTo>
                    <a:pt x="211767" y="68360"/>
                    <a:pt x="215536" y="68086"/>
                    <a:pt x="219245" y="67904"/>
                  </a:cubicBezTo>
                  <a:cubicBezTo>
                    <a:pt x="223318" y="67691"/>
                    <a:pt x="227451" y="66992"/>
                    <a:pt x="231494" y="66354"/>
                  </a:cubicBezTo>
                  <a:cubicBezTo>
                    <a:pt x="236449" y="65594"/>
                    <a:pt x="241312" y="64773"/>
                    <a:pt x="246206" y="63648"/>
                  </a:cubicBezTo>
                  <a:cubicBezTo>
                    <a:pt x="253896" y="61855"/>
                    <a:pt x="261707" y="60609"/>
                    <a:pt x="269398" y="58907"/>
                  </a:cubicBezTo>
                  <a:cubicBezTo>
                    <a:pt x="271647" y="58420"/>
                    <a:pt x="273896" y="58329"/>
                    <a:pt x="276115" y="57965"/>
                  </a:cubicBezTo>
                  <a:cubicBezTo>
                    <a:pt x="277544" y="57752"/>
                    <a:pt x="278759" y="57813"/>
                    <a:pt x="280158" y="58116"/>
                  </a:cubicBezTo>
                  <a:cubicBezTo>
                    <a:pt x="280978" y="58299"/>
                    <a:pt x="281799" y="58724"/>
                    <a:pt x="282589" y="59059"/>
                  </a:cubicBezTo>
                  <a:cubicBezTo>
                    <a:pt x="283927" y="59667"/>
                    <a:pt x="285294" y="60214"/>
                    <a:pt x="286662" y="60761"/>
                  </a:cubicBezTo>
                  <a:cubicBezTo>
                    <a:pt x="288395" y="61399"/>
                    <a:pt x="290279" y="61977"/>
                    <a:pt x="292073" y="62433"/>
                  </a:cubicBezTo>
                  <a:cubicBezTo>
                    <a:pt x="293562" y="62797"/>
                    <a:pt x="294535" y="63345"/>
                    <a:pt x="295933" y="63922"/>
                  </a:cubicBezTo>
                  <a:cubicBezTo>
                    <a:pt x="296358" y="64074"/>
                    <a:pt x="300219" y="64621"/>
                    <a:pt x="299459" y="65624"/>
                  </a:cubicBezTo>
                  <a:cubicBezTo>
                    <a:pt x="299459" y="65655"/>
                    <a:pt x="297939" y="65989"/>
                    <a:pt x="297757" y="66080"/>
                  </a:cubicBezTo>
                  <a:cubicBezTo>
                    <a:pt x="295781" y="66931"/>
                    <a:pt x="293714" y="67539"/>
                    <a:pt x="291738" y="68329"/>
                  </a:cubicBezTo>
                  <a:cubicBezTo>
                    <a:pt x="279337" y="73223"/>
                    <a:pt x="266297" y="76810"/>
                    <a:pt x="253440" y="80214"/>
                  </a:cubicBezTo>
                  <a:cubicBezTo>
                    <a:pt x="242528" y="83132"/>
                    <a:pt x="231433" y="85169"/>
                    <a:pt x="220339" y="87266"/>
                  </a:cubicBezTo>
                  <a:cubicBezTo>
                    <a:pt x="210004" y="89211"/>
                    <a:pt x="199639" y="91278"/>
                    <a:pt x="189244" y="92646"/>
                  </a:cubicBezTo>
                  <a:cubicBezTo>
                    <a:pt x="179092" y="93983"/>
                    <a:pt x="168940" y="94226"/>
                    <a:pt x="158727" y="94196"/>
                  </a:cubicBezTo>
                  <a:cubicBezTo>
                    <a:pt x="147176" y="94166"/>
                    <a:pt x="135717" y="93983"/>
                    <a:pt x="124167" y="93223"/>
                  </a:cubicBezTo>
                  <a:cubicBezTo>
                    <a:pt x="117054" y="92767"/>
                    <a:pt x="110033" y="92220"/>
                    <a:pt x="102890" y="92251"/>
                  </a:cubicBezTo>
                  <a:cubicBezTo>
                    <a:pt x="97358" y="92281"/>
                    <a:pt x="91826" y="92251"/>
                    <a:pt x="86294" y="92312"/>
                  </a:cubicBezTo>
                  <a:cubicBezTo>
                    <a:pt x="83193" y="92312"/>
                    <a:pt x="80093" y="92160"/>
                    <a:pt x="77023" y="91764"/>
                  </a:cubicBezTo>
                  <a:cubicBezTo>
                    <a:pt x="74531" y="91430"/>
                    <a:pt x="71977" y="91126"/>
                    <a:pt x="69728" y="90001"/>
                  </a:cubicBezTo>
                  <a:cubicBezTo>
                    <a:pt x="67965" y="89150"/>
                    <a:pt x="66506" y="88542"/>
                    <a:pt x="64530" y="88482"/>
                  </a:cubicBezTo>
                  <a:cubicBezTo>
                    <a:pt x="63223" y="88451"/>
                    <a:pt x="62251" y="88026"/>
                    <a:pt x="61035" y="87813"/>
                  </a:cubicBezTo>
                  <a:cubicBezTo>
                    <a:pt x="59758" y="87600"/>
                    <a:pt x="58482" y="87722"/>
                    <a:pt x="57235" y="87722"/>
                  </a:cubicBezTo>
                  <a:cubicBezTo>
                    <a:pt x="55716" y="87722"/>
                    <a:pt x="54348" y="87752"/>
                    <a:pt x="52858" y="88026"/>
                  </a:cubicBezTo>
                  <a:cubicBezTo>
                    <a:pt x="50700" y="88421"/>
                    <a:pt x="48269" y="88087"/>
                    <a:pt x="46050" y="88117"/>
                  </a:cubicBezTo>
                  <a:cubicBezTo>
                    <a:pt x="40639" y="88117"/>
                    <a:pt x="35351" y="86749"/>
                    <a:pt x="30153" y="85229"/>
                  </a:cubicBezTo>
                  <a:cubicBezTo>
                    <a:pt x="26840" y="84287"/>
                    <a:pt x="23435" y="84105"/>
                    <a:pt x="20062" y="83345"/>
                  </a:cubicBezTo>
                  <a:cubicBezTo>
                    <a:pt x="16140" y="82433"/>
                    <a:pt x="12371" y="80913"/>
                    <a:pt x="8481" y="79971"/>
                  </a:cubicBezTo>
                  <a:cubicBezTo>
                    <a:pt x="6870" y="79606"/>
                    <a:pt x="5259" y="79272"/>
                    <a:pt x="3739" y="78694"/>
                  </a:cubicBezTo>
                  <a:cubicBezTo>
                    <a:pt x="3010" y="78421"/>
                    <a:pt x="1581" y="78056"/>
                    <a:pt x="1003" y="77478"/>
                  </a:cubicBezTo>
                  <a:cubicBezTo>
                    <a:pt x="0" y="76475"/>
                    <a:pt x="1794" y="75381"/>
                    <a:pt x="2432" y="74682"/>
                  </a:cubicBezTo>
                  <a:cubicBezTo>
                    <a:pt x="4772" y="72007"/>
                    <a:pt x="7690" y="69880"/>
                    <a:pt x="10001" y="67174"/>
                  </a:cubicBezTo>
                  <a:cubicBezTo>
                    <a:pt x="13557" y="63071"/>
                    <a:pt x="15776" y="57843"/>
                    <a:pt x="18329" y="53101"/>
                  </a:cubicBezTo>
                  <a:cubicBezTo>
                    <a:pt x="21004" y="48086"/>
                    <a:pt x="24469" y="43587"/>
                    <a:pt x="26779" y="38359"/>
                  </a:cubicBezTo>
                  <a:cubicBezTo>
                    <a:pt x="27265" y="37235"/>
                    <a:pt x="27752" y="36171"/>
                    <a:pt x="27873" y="34925"/>
                  </a:cubicBezTo>
                  <a:cubicBezTo>
                    <a:pt x="27934" y="34530"/>
                    <a:pt x="27752" y="34226"/>
                    <a:pt x="28116" y="33922"/>
                  </a:cubicBezTo>
                  <a:cubicBezTo>
                    <a:pt x="28633" y="34195"/>
                    <a:pt x="28998" y="34621"/>
                    <a:pt x="29484" y="34894"/>
                  </a:cubicBezTo>
                  <a:cubicBezTo>
                    <a:pt x="30822" y="35654"/>
                    <a:pt x="32524" y="36049"/>
                    <a:pt x="34044" y="36080"/>
                  </a:cubicBezTo>
                  <a:cubicBezTo>
                    <a:pt x="36658" y="36140"/>
                    <a:pt x="38664" y="35806"/>
                    <a:pt x="40761" y="34134"/>
                  </a:cubicBezTo>
                  <a:cubicBezTo>
                    <a:pt x="43770" y="31764"/>
                    <a:pt x="46202" y="28846"/>
                    <a:pt x="49181" y="26414"/>
                  </a:cubicBezTo>
                  <a:cubicBezTo>
                    <a:pt x="50001" y="25745"/>
                    <a:pt x="50761" y="25076"/>
                    <a:pt x="51521" y="243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41"/>
          <p:cNvSpPr txBox="1">
            <a:spLocks noGrp="1"/>
          </p:cNvSpPr>
          <p:nvPr>
            <p:ph type="title"/>
          </p:nvPr>
        </p:nvSpPr>
        <p:spPr>
          <a:xfrm>
            <a:off x="1264814" y="1162161"/>
            <a:ext cx="700845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/>
              <a:t>Спасибо за внимание</a:t>
            </a:r>
            <a:r>
              <a:rPr lang="en" dirty="0"/>
              <a:t>!</a:t>
            </a:r>
            <a:endParaRPr dirty="0"/>
          </a:p>
        </p:txBody>
      </p:sp>
      <p:cxnSp>
        <p:nvCxnSpPr>
          <p:cNvPr id="358" name="Google Shape;358;p41"/>
          <p:cNvCxnSpPr/>
          <p:nvPr/>
        </p:nvCxnSpPr>
        <p:spPr>
          <a:xfrm>
            <a:off x="3690600" y="2336825"/>
            <a:ext cx="17628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32EC184-BEA5-42D9-8644-73951B24E67A}"/>
              </a:ext>
            </a:extLst>
          </p:cNvPr>
          <p:cNvSpPr/>
          <p:nvPr/>
        </p:nvSpPr>
        <p:spPr>
          <a:xfrm>
            <a:off x="1585134" y="-4014588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dirty="0"/>
              <a:t>Итоги:</a:t>
            </a:r>
          </a:p>
          <a:p>
            <a:endParaRPr lang="ru-RU" dirty="0"/>
          </a:p>
          <a:p>
            <a:r>
              <a:rPr lang="ru-RU" dirty="0"/>
              <a:t>Разработано рабочее веб-приложение для альпинистского клуба.</a:t>
            </a:r>
          </a:p>
          <a:p>
            <a:endParaRPr lang="ru-RU" dirty="0"/>
          </a:p>
          <a:p>
            <a:r>
              <a:rPr lang="ru-RU" dirty="0"/>
              <a:t>Автоматизированы ключевые процессы: учет, заявки, отчетность.</a:t>
            </a:r>
          </a:p>
          <a:p>
            <a:endParaRPr lang="ru-RU" dirty="0"/>
          </a:p>
          <a:p>
            <a:r>
              <a:rPr lang="ru-RU" dirty="0"/>
              <a:t>Проведено тестирование, подтвердившее стабильность системы.</a:t>
            </a:r>
          </a:p>
        </p:txBody>
      </p:sp>
      <p:sp>
        <p:nvSpPr>
          <p:cNvPr id="11" name="Google Shape;311;p38">
            <a:extLst>
              <a:ext uri="{FF2B5EF4-FFF2-40B4-BE49-F238E27FC236}">
                <a16:creationId xmlns:a16="http://schemas.microsoft.com/office/drawing/2014/main" id="{D9858848-5860-422D-AB52-6599D6ECD514}"/>
              </a:ext>
            </a:extLst>
          </p:cNvPr>
          <p:cNvSpPr txBox="1">
            <a:spLocks/>
          </p:cNvSpPr>
          <p:nvPr/>
        </p:nvSpPr>
        <p:spPr>
          <a:xfrm>
            <a:off x="8569556" y="4581497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14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9"/>
          <p:cNvSpPr txBox="1">
            <a:spLocks noGrp="1"/>
          </p:cNvSpPr>
          <p:nvPr>
            <p:ph type="body" idx="1"/>
          </p:nvPr>
        </p:nvSpPr>
        <p:spPr>
          <a:xfrm>
            <a:off x="1658713" y="1474167"/>
            <a:ext cx="5826574" cy="247497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r>
              <a:rPr lang="ru-RU" sz="1800" dirty="0"/>
              <a:t>Разработка приложения для автоматизации работы альпинистского клуба, включая:</a:t>
            </a:r>
          </a:p>
          <a:p>
            <a:r>
              <a:rPr lang="ru-RU" sz="1800" dirty="0"/>
              <a:t>Централизованный учет участников, гор и восхождений.</a:t>
            </a:r>
          </a:p>
          <a:p>
            <a:r>
              <a:rPr lang="ru-RU" sz="1800" dirty="0"/>
              <a:t>Подачу и обработку заявок на экспедиции.</a:t>
            </a:r>
          </a:p>
          <a:p>
            <a:r>
              <a:rPr lang="ru-RU" sz="1800" dirty="0"/>
              <a:t>Формирование рейтингов и статистики.</a:t>
            </a:r>
          </a:p>
          <a:p>
            <a:r>
              <a:rPr lang="ru-RU" sz="1800" dirty="0"/>
              <a:t>Генерацию отчетов.</a:t>
            </a:r>
          </a:p>
        </p:txBody>
      </p:sp>
      <p:sp>
        <p:nvSpPr>
          <p:cNvPr id="319" name="Google Shape;319;p39"/>
          <p:cNvSpPr txBox="1">
            <a:spLocks noGrp="1"/>
          </p:cNvSpPr>
          <p:nvPr>
            <p:ph type="title"/>
          </p:nvPr>
        </p:nvSpPr>
        <p:spPr>
          <a:xfrm>
            <a:off x="892276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Цель проекта</a:t>
            </a:r>
            <a:endParaRPr dirty="0"/>
          </a:p>
        </p:txBody>
      </p:sp>
      <p:grpSp>
        <p:nvGrpSpPr>
          <p:cNvPr id="22" name="Google Shape;4979;p85">
            <a:extLst>
              <a:ext uri="{FF2B5EF4-FFF2-40B4-BE49-F238E27FC236}">
                <a16:creationId xmlns:a16="http://schemas.microsoft.com/office/drawing/2014/main" id="{83A3767E-F055-467A-A4D9-07B33515E5E8}"/>
              </a:ext>
            </a:extLst>
          </p:cNvPr>
          <p:cNvGrpSpPr/>
          <p:nvPr/>
        </p:nvGrpSpPr>
        <p:grpSpPr>
          <a:xfrm>
            <a:off x="2898839" y="641638"/>
            <a:ext cx="361194" cy="359355"/>
            <a:chOff x="4147908" y="2303017"/>
            <a:chExt cx="361194" cy="359355"/>
          </a:xfrm>
        </p:grpSpPr>
        <p:sp>
          <p:nvSpPr>
            <p:cNvPr id="23" name="Google Shape;4980;p85">
              <a:extLst>
                <a:ext uri="{FF2B5EF4-FFF2-40B4-BE49-F238E27FC236}">
                  <a16:creationId xmlns:a16="http://schemas.microsoft.com/office/drawing/2014/main" id="{EEFE0799-F8FA-455C-810F-A58D823C478E}"/>
                </a:ext>
              </a:extLst>
            </p:cNvPr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4" name="Google Shape;4981;p85">
              <a:extLst>
                <a:ext uri="{FF2B5EF4-FFF2-40B4-BE49-F238E27FC236}">
                  <a16:creationId xmlns:a16="http://schemas.microsoft.com/office/drawing/2014/main" id="{07C21A4A-4371-436E-8CF3-68743CDEA4A9}"/>
                </a:ext>
              </a:extLst>
            </p:cNvPr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5" name="Google Shape;4982;p85">
              <a:extLst>
                <a:ext uri="{FF2B5EF4-FFF2-40B4-BE49-F238E27FC236}">
                  <a16:creationId xmlns:a16="http://schemas.microsoft.com/office/drawing/2014/main" id="{3CD274CA-0F72-464C-A2AE-B1FF035E0177}"/>
                </a:ext>
              </a:extLst>
            </p:cNvPr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6" name="Google Shape;4983;p85">
              <a:extLst>
                <a:ext uri="{FF2B5EF4-FFF2-40B4-BE49-F238E27FC236}">
                  <a16:creationId xmlns:a16="http://schemas.microsoft.com/office/drawing/2014/main" id="{B216BFA4-5697-4F07-A3E7-5FD73C77AE79}"/>
                </a:ext>
              </a:extLst>
            </p:cNvPr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7" name="Google Shape;4984;p85">
              <a:extLst>
                <a:ext uri="{FF2B5EF4-FFF2-40B4-BE49-F238E27FC236}">
                  <a16:creationId xmlns:a16="http://schemas.microsoft.com/office/drawing/2014/main" id="{0E28C092-13F3-4BC9-AD76-1DA25312792F}"/>
                </a:ext>
              </a:extLst>
            </p:cNvPr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8" name="Google Shape;4985;p85">
              <a:extLst>
                <a:ext uri="{FF2B5EF4-FFF2-40B4-BE49-F238E27FC236}">
                  <a16:creationId xmlns:a16="http://schemas.microsoft.com/office/drawing/2014/main" id="{0CE2F7CC-C07D-4D3F-AACD-AFF504F6A454}"/>
                </a:ext>
              </a:extLst>
            </p:cNvPr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9" name="Google Shape;4986;p85">
              <a:extLst>
                <a:ext uri="{FF2B5EF4-FFF2-40B4-BE49-F238E27FC236}">
                  <a16:creationId xmlns:a16="http://schemas.microsoft.com/office/drawing/2014/main" id="{BA3E0EC0-0E70-4E2D-A31E-983631DA0D7E}"/>
                </a:ext>
              </a:extLst>
            </p:cNvPr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0" name="Google Shape;4987;p85">
              <a:extLst>
                <a:ext uri="{FF2B5EF4-FFF2-40B4-BE49-F238E27FC236}">
                  <a16:creationId xmlns:a16="http://schemas.microsoft.com/office/drawing/2014/main" id="{4FC46886-6A55-416F-8612-55341290933D}"/>
                </a:ext>
              </a:extLst>
            </p:cNvPr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1" name="Google Shape;4988;p85">
              <a:extLst>
                <a:ext uri="{FF2B5EF4-FFF2-40B4-BE49-F238E27FC236}">
                  <a16:creationId xmlns:a16="http://schemas.microsoft.com/office/drawing/2014/main" id="{7B3FDAD1-004C-43DE-A224-B6DBB435F2AD}"/>
                </a:ext>
              </a:extLst>
            </p:cNvPr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2" name="Google Shape;4989;p85">
              <a:extLst>
                <a:ext uri="{FF2B5EF4-FFF2-40B4-BE49-F238E27FC236}">
                  <a16:creationId xmlns:a16="http://schemas.microsoft.com/office/drawing/2014/main" id="{D32F9923-4177-4155-93E8-0BA3B36107F9}"/>
                </a:ext>
              </a:extLst>
            </p:cNvPr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3" name="Google Shape;4990;p85">
              <a:extLst>
                <a:ext uri="{FF2B5EF4-FFF2-40B4-BE49-F238E27FC236}">
                  <a16:creationId xmlns:a16="http://schemas.microsoft.com/office/drawing/2014/main" id="{D88E84E9-E84C-4079-90EA-A7AE61E1BD11}"/>
                </a:ext>
              </a:extLst>
            </p:cNvPr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4" name="Google Shape;4991;p85">
              <a:extLst>
                <a:ext uri="{FF2B5EF4-FFF2-40B4-BE49-F238E27FC236}">
                  <a16:creationId xmlns:a16="http://schemas.microsoft.com/office/drawing/2014/main" id="{A0791D48-F40D-4667-83D2-9DF38650E2AD}"/>
                </a:ext>
              </a:extLst>
            </p:cNvPr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5" name="Google Shape;4992;p85">
              <a:extLst>
                <a:ext uri="{FF2B5EF4-FFF2-40B4-BE49-F238E27FC236}">
                  <a16:creationId xmlns:a16="http://schemas.microsoft.com/office/drawing/2014/main" id="{7EF18053-D050-45E1-8E08-9103C97BCC41}"/>
                </a:ext>
              </a:extLst>
            </p:cNvPr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" name="Google Shape;4993;p85">
              <a:extLst>
                <a:ext uri="{FF2B5EF4-FFF2-40B4-BE49-F238E27FC236}">
                  <a16:creationId xmlns:a16="http://schemas.microsoft.com/office/drawing/2014/main" id="{9D3B0A0C-297F-41BB-BAA1-D4D5E0E6211C}"/>
                </a:ext>
              </a:extLst>
            </p:cNvPr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7" name="Google Shape;919;p73">
            <a:extLst>
              <a:ext uri="{FF2B5EF4-FFF2-40B4-BE49-F238E27FC236}">
                <a16:creationId xmlns:a16="http://schemas.microsoft.com/office/drawing/2014/main" id="{5663F153-8625-4B06-9F04-8E1925D8BB81}"/>
              </a:ext>
            </a:extLst>
          </p:cNvPr>
          <p:cNvSpPr/>
          <p:nvPr/>
        </p:nvSpPr>
        <p:spPr>
          <a:xfrm>
            <a:off x="2517403" y="6384750"/>
            <a:ext cx="3727215" cy="782515"/>
          </a:xfrm>
          <a:custGeom>
            <a:avLst/>
            <a:gdLst/>
            <a:ahLst/>
            <a:cxnLst/>
            <a:rect l="l" t="t" r="r" b="b"/>
            <a:pathLst>
              <a:path w="86449" h="23655" extrusionOk="0">
                <a:moveTo>
                  <a:pt x="13298" y="1"/>
                </a:moveTo>
                <a:lnTo>
                  <a:pt x="9862" y="1978"/>
                </a:lnTo>
                <a:lnTo>
                  <a:pt x="7626" y="1978"/>
                </a:lnTo>
                <a:lnTo>
                  <a:pt x="0" y="6661"/>
                </a:lnTo>
                <a:lnTo>
                  <a:pt x="6897" y="20689"/>
                </a:lnTo>
                <a:lnTo>
                  <a:pt x="57875" y="23654"/>
                </a:lnTo>
                <a:lnTo>
                  <a:pt x="86448" y="15040"/>
                </a:lnTo>
                <a:lnTo>
                  <a:pt x="86448" y="12075"/>
                </a:lnTo>
                <a:lnTo>
                  <a:pt x="77599" y="11086"/>
                </a:lnTo>
                <a:lnTo>
                  <a:pt x="74868" y="7650"/>
                </a:lnTo>
                <a:lnTo>
                  <a:pt x="70208" y="7650"/>
                </a:lnTo>
                <a:lnTo>
                  <a:pt x="64042" y="7885"/>
                </a:lnTo>
                <a:lnTo>
                  <a:pt x="60347" y="4449"/>
                </a:lnTo>
                <a:lnTo>
                  <a:pt x="54933" y="3955"/>
                </a:lnTo>
                <a:lnTo>
                  <a:pt x="47778" y="4449"/>
                </a:lnTo>
                <a:lnTo>
                  <a:pt x="42200" y="1483"/>
                </a:lnTo>
                <a:lnTo>
                  <a:pt x="35728" y="260"/>
                </a:lnTo>
                <a:lnTo>
                  <a:pt x="33751" y="2213"/>
                </a:lnTo>
                <a:lnTo>
                  <a:pt x="28573" y="2213"/>
                </a:lnTo>
                <a:lnTo>
                  <a:pt x="24643" y="2707"/>
                </a:lnTo>
                <a:lnTo>
                  <a:pt x="1995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923;p73">
            <a:extLst>
              <a:ext uri="{FF2B5EF4-FFF2-40B4-BE49-F238E27FC236}">
                <a16:creationId xmlns:a16="http://schemas.microsoft.com/office/drawing/2014/main" id="{47A5ABAD-3B51-42E9-A8E6-72E8A722F6A7}"/>
              </a:ext>
            </a:extLst>
          </p:cNvPr>
          <p:cNvSpPr/>
          <p:nvPr/>
        </p:nvSpPr>
        <p:spPr>
          <a:xfrm>
            <a:off x="9778368" y="4810227"/>
            <a:ext cx="7471749" cy="666546"/>
          </a:xfrm>
          <a:custGeom>
            <a:avLst/>
            <a:gdLst/>
            <a:ahLst/>
            <a:cxnLst/>
            <a:rect l="l" t="t" r="r" b="b"/>
            <a:pathLst>
              <a:path w="225852" h="20148" extrusionOk="0">
                <a:moveTo>
                  <a:pt x="122128" y="1"/>
                </a:moveTo>
                <a:lnTo>
                  <a:pt x="109866" y="6144"/>
                </a:lnTo>
                <a:lnTo>
                  <a:pt x="102852" y="9204"/>
                </a:lnTo>
                <a:lnTo>
                  <a:pt x="93226" y="7015"/>
                </a:lnTo>
                <a:lnTo>
                  <a:pt x="87107" y="7015"/>
                </a:lnTo>
                <a:lnTo>
                  <a:pt x="76610" y="5250"/>
                </a:lnTo>
                <a:lnTo>
                  <a:pt x="72232" y="3508"/>
                </a:lnTo>
                <a:lnTo>
                  <a:pt x="66536" y="6144"/>
                </a:lnTo>
                <a:lnTo>
                  <a:pt x="55592" y="4826"/>
                </a:lnTo>
                <a:lnTo>
                  <a:pt x="47284" y="3084"/>
                </a:lnTo>
                <a:lnTo>
                  <a:pt x="41141" y="6568"/>
                </a:lnTo>
                <a:cubicBezTo>
                  <a:pt x="41141" y="6568"/>
                  <a:pt x="36969" y="4902"/>
                  <a:pt x="33274" y="4902"/>
                </a:cubicBezTo>
                <a:cubicBezTo>
                  <a:pt x="32342" y="4902"/>
                  <a:pt x="31441" y="5008"/>
                  <a:pt x="30644" y="5273"/>
                </a:cubicBezTo>
                <a:cubicBezTo>
                  <a:pt x="26714" y="6568"/>
                  <a:pt x="22336" y="9651"/>
                  <a:pt x="22336" y="9651"/>
                </a:cubicBezTo>
                <a:cubicBezTo>
                  <a:pt x="22336" y="9651"/>
                  <a:pt x="18829" y="7015"/>
                  <a:pt x="16640" y="7015"/>
                </a:cubicBezTo>
                <a:cubicBezTo>
                  <a:pt x="14451" y="7015"/>
                  <a:pt x="11392" y="11816"/>
                  <a:pt x="11392" y="11816"/>
                </a:cubicBezTo>
                <a:cubicBezTo>
                  <a:pt x="11392" y="11816"/>
                  <a:pt x="9203" y="12710"/>
                  <a:pt x="7461" y="12710"/>
                </a:cubicBezTo>
                <a:cubicBezTo>
                  <a:pt x="5696" y="12710"/>
                  <a:pt x="0" y="20148"/>
                  <a:pt x="0" y="20148"/>
                </a:cubicBezTo>
                <a:lnTo>
                  <a:pt x="224980" y="19701"/>
                </a:lnTo>
                <a:lnTo>
                  <a:pt x="225851" y="5697"/>
                </a:lnTo>
                <a:lnTo>
                  <a:pt x="225851" y="5697"/>
                </a:lnTo>
                <a:lnTo>
                  <a:pt x="221921" y="7438"/>
                </a:lnTo>
                <a:lnTo>
                  <a:pt x="217543" y="9204"/>
                </a:lnTo>
                <a:lnTo>
                  <a:pt x="210977" y="9627"/>
                </a:lnTo>
                <a:lnTo>
                  <a:pt x="202645" y="13134"/>
                </a:lnTo>
                <a:lnTo>
                  <a:pt x="196526" y="12710"/>
                </a:lnTo>
                <a:lnTo>
                  <a:pt x="189088" y="12263"/>
                </a:lnTo>
                <a:lnTo>
                  <a:pt x="187299" y="9204"/>
                </a:lnTo>
                <a:lnTo>
                  <a:pt x="178144" y="10522"/>
                </a:lnTo>
                <a:lnTo>
                  <a:pt x="173837" y="4520"/>
                </a:lnTo>
                <a:lnTo>
                  <a:pt x="171624" y="1319"/>
                </a:lnTo>
                <a:lnTo>
                  <a:pt x="159762" y="1766"/>
                </a:lnTo>
                <a:lnTo>
                  <a:pt x="152325" y="3955"/>
                </a:lnTo>
                <a:lnTo>
                  <a:pt x="148818" y="1319"/>
                </a:lnTo>
                <a:lnTo>
                  <a:pt x="139639" y="1319"/>
                </a:lnTo>
                <a:lnTo>
                  <a:pt x="134814" y="3061"/>
                </a:lnTo>
                <a:lnTo>
                  <a:pt x="131755" y="3508"/>
                </a:lnTo>
                <a:lnTo>
                  <a:pt x="1221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9" name="Рисунок 38">
            <a:extLst>
              <a:ext uri="{FF2B5EF4-FFF2-40B4-BE49-F238E27FC236}">
                <a16:creationId xmlns:a16="http://schemas.microsoft.com/office/drawing/2014/main" id="{787602B7-9D40-4E54-BAA5-792F06583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9891" y="-5226841"/>
            <a:ext cx="4924217" cy="3760172"/>
          </a:xfrm>
          <a:prstGeom prst="rect">
            <a:avLst/>
          </a:prstGeom>
        </p:spPr>
      </p:pic>
      <p:sp>
        <p:nvSpPr>
          <p:cNvPr id="40" name="Google Shape;327;p40">
            <a:extLst>
              <a:ext uri="{FF2B5EF4-FFF2-40B4-BE49-F238E27FC236}">
                <a16:creationId xmlns:a16="http://schemas.microsoft.com/office/drawing/2014/main" id="{31121939-7B4F-4E78-A748-5264E28D21CF}"/>
              </a:ext>
            </a:extLst>
          </p:cNvPr>
          <p:cNvSpPr txBox="1">
            <a:spLocks/>
          </p:cNvSpPr>
          <p:nvPr/>
        </p:nvSpPr>
        <p:spPr>
          <a:xfrm>
            <a:off x="-7704000" y="24601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ru-RU" dirty="0"/>
              <a:t>Схема базы данных</a:t>
            </a:r>
          </a:p>
        </p:txBody>
      </p:sp>
      <p:grpSp>
        <p:nvGrpSpPr>
          <p:cNvPr id="41" name="Google Shape;350;p41">
            <a:extLst>
              <a:ext uri="{FF2B5EF4-FFF2-40B4-BE49-F238E27FC236}">
                <a16:creationId xmlns:a16="http://schemas.microsoft.com/office/drawing/2014/main" id="{7415D155-C6D0-4BEE-AD27-DD2CD77B1A9B}"/>
              </a:ext>
            </a:extLst>
          </p:cNvPr>
          <p:cNvGrpSpPr/>
          <p:nvPr/>
        </p:nvGrpSpPr>
        <p:grpSpPr>
          <a:xfrm>
            <a:off x="-1374488" y="3065874"/>
            <a:ext cx="10943162" cy="3265201"/>
            <a:chOff x="-1304150" y="2849850"/>
            <a:chExt cx="10943162" cy="3265201"/>
          </a:xfrm>
        </p:grpSpPr>
        <p:sp>
          <p:nvSpPr>
            <p:cNvPr id="42" name="Google Shape;351;p41">
              <a:extLst>
                <a:ext uri="{FF2B5EF4-FFF2-40B4-BE49-F238E27FC236}">
                  <a16:creationId xmlns:a16="http://schemas.microsoft.com/office/drawing/2014/main" id="{875CBBBB-3C0C-4775-B0FB-9D08D6860AAA}"/>
                </a:ext>
              </a:extLst>
            </p:cNvPr>
            <p:cNvSpPr/>
            <p:nvPr/>
          </p:nvSpPr>
          <p:spPr>
            <a:xfrm>
              <a:off x="2956083" y="3227357"/>
              <a:ext cx="6402103" cy="23297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52;p41">
              <a:extLst>
                <a:ext uri="{FF2B5EF4-FFF2-40B4-BE49-F238E27FC236}">
                  <a16:creationId xmlns:a16="http://schemas.microsoft.com/office/drawing/2014/main" id="{377F71B2-AD73-48BF-B171-3D65A0689237}"/>
                </a:ext>
              </a:extLst>
            </p:cNvPr>
            <p:cNvSpPr/>
            <p:nvPr/>
          </p:nvSpPr>
          <p:spPr>
            <a:xfrm>
              <a:off x="4462333" y="3264970"/>
              <a:ext cx="4681668" cy="1845569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53;p41">
              <a:extLst>
                <a:ext uri="{FF2B5EF4-FFF2-40B4-BE49-F238E27FC236}">
                  <a16:creationId xmlns:a16="http://schemas.microsoft.com/office/drawing/2014/main" id="{CC487464-9C45-47E7-BCAC-B9060E23EBFD}"/>
                </a:ext>
              </a:extLst>
            </p:cNvPr>
            <p:cNvSpPr/>
            <p:nvPr/>
          </p:nvSpPr>
          <p:spPr>
            <a:xfrm>
              <a:off x="4769039" y="3359648"/>
              <a:ext cx="4869972" cy="2265837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54;p41">
              <a:extLst>
                <a:ext uri="{FF2B5EF4-FFF2-40B4-BE49-F238E27FC236}">
                  <a16:creationId xmlns:a16="http://schemas.microsoft.com/office/drawing/2014/main" id="{84261F20-84CD-400F-8344-EA37F8C840E9}"/>
                </a:ext>
              </a:extLst>
            </p:cNvPr>
            <p:cNvSpPr/>
            <p:nvPr/>
          </p:nvSpPr>
          <p:spPr>
            <a:xfrm>
              <a:off x="1630775" y="3469475"/>
              <a:ext cx="7727310" cy="2329621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55;p41">
              <a:extLst>
                <a:ext uri="{FF2B5EF4-FFF2-40B4-BE49-F238E27FC236}">
                  <a16:creationId xmlns:a16="http://schemas.microsoft.com/office/drawing/2014/main" id="{8DDBC74C-F930-4773-82D1-50E58081BB69}"/>
                </a:ext>
              </a:extLst>
            </p:cNvPr>
            <p:cNvSpPr/>
            <p:nvPr/>
          </p:nvSpPr>
          <p:spPr>
            <a:xfrm>
              <a:off x="-1304150" y="2849850"/>
              <a:ext cx="10942983" cy="3265201"/>
            </a:xfrm>
            <a:custGeom>
              <a:avLst/>
              <a:gdLst/>
              <a:ahLst/>
              <a:cxnLst/>
              <a:rect l="l" t="t" r="r" b="b"/>
              <a:pathLst>
                <a:path w="300219" h="94227" extrusionOk="0">
                  <a:moveTo>
                    <a:pt x="51521" y="24377"/>
                  </a:moveTo>
                  <a:cubicBezTo>
                    <a:pt x="51886" y="24013"/>
                    <a:pt x="52251" y="23678"/>
                    <a:pt x="52585" y="23314"/>
                  </a:cubicBezTo>
                  <a:cubicBezTo>
                    <a:pt x="52646" y="23344"/>
                    <a:pt x="52707" y="23374"/>
                    <a:pt x="52767" y="23405"/>
                  </a:cubicBezTo>
                  <a:cubicBezTo>
                    <a:pt x="53041" y="23222"/>
                    <a:pt x="53314" y="23010"/>
                    <a:pt x="53558" y="22797"/>
                  </a:cubicBezTo>
                  <a:cubicBezTo>
                    <a:pt x="55290" y="21277"/>
                    <a:pt x="56719" y="19393"/>
                    <a:pt x="58542" y="17964"/>
                  </a:cubicBezTo>
                  <a:cubicBezTo>
                    <a:pt x="59667" y="17082"/>
                    <a:pt x="60853" y="16110"/>
                    <a:pt x="62008" y="15289"/>
                  </a:cubicBezTo>
                  <a:cubicBezTo>
                    <a:pt x="62342" y="15046"/>
                    <a:pt x="62767" y="14803"/>
                    <a:pt x="63193" y="14742"/>
                  </a:cubicBezTo>
                  <a:cubicBezTo>
                    <a:pt x="64135" y="14651"/>
                    <a:pt x="64834" y="15441"/>
                    <a:pt x="65655" y="15745"/>
                  </a:cubicBezTo>
                  <a:cubicBezTo>
                    <a:pt x="66476" y="16019"/>
                    <a:pt x="67357" y="16049"/>
                    <a:pt x="68148" y="15654"/>
                  </a:cubicBezTo>
                  <a:cubicBezTo>
                    <a:pt x="70245" y="14590"/>
                    <a:pt x="72312" y="13040"/>
                    <a:pt x="74135" y="11550"/>
                  </a:cubicBezTo>
                  <a:cubicBezTo>
                    <a:pt x="77479" y="8876"/>
                    <a:pt x="80792" y="6201"/>
                    <a:pt x="83801" y="3131"/>
                  </a:cubicBezTo>
                  <a:cubicBezTo>
                    <a:pt x="84652" y="2219"/>
                    <a:pt x="85747" y="365"/>
                    <a:pt x="87023" y="0"/>
                  </a:cubicBezTo>
                  <a:cubicBezTo>
                    <a:pt x="89820" y="4043"/>
                    <a:pt x="93984" y="6870"/>
                    <a:pt x="97723" y="10091"/>
                  </a:cubicBezTo>
                  <a:cubicBezTo>
                    <a:pt x="101978" y="13709"/>
                    <a:pt x="106902" y="16475"/>
                    <a:pt x="111097" y="20183"/>
                  </a:cubicBezTo>
                  <a:cubicBezTo>
                    <a:pt x="115230" y="23830"/>
                    <a:pt x="119729" y="27083"/>
                    <a:pt x="123772" y="30912"/>
                  </a:cubicBezTo>
                  <a:cubicBezTo>
                    <a:pt x="127997" y="34955"/>
                    <a:pt x="132039" y="38998"/>
                    <a:pt x="136629" y="42615"/>
                  </a:cubicBezTo>
                  <a:cubicBezTo>
                    <a:pt x="140003" y="45259"/>
                    <a:pt x="143590" y="48603"/>
                    <a:pt x="147845" y="49788"/>
                  </a:cubicBezTo>
                  <a:cubicBezTo>
                    <a:pt x="149031" y="50122"/>
                    <a:pt x="150216" y="50122"/>
                    <a:pt x="151432" y="50122"/>
                  </a:cubicBezTo>
                  <a:cubicBezTo>
                    <a:pt x="151645" y="50122"/>
                    <a:pt x="151857" y="50122"/>
                    <a:pt x="152070" y="50122"/>
                  </a:cubicBezTo>
                  <a:cubicBezTo>
                    <a:pt x="152252" y="50092"/>
                    <a:pt x="152435" y="50062"/>
                    <a:pt x="152587" y="50092"/>
                  </a:cubicBezTo>
                  <a:cubicBezTo>
                    <a:pt x="152708" y="50092"/>
                    <a:pt x="152830" y="50153"/>
                    <a:pt x="152952" y="50122"/>
                  </a:cubicBezTo>
                  <a:cubicBezTo>
                    <a:pt x="153043" y="50122"/>
                    <a:pt x="153134" y="50062"/>
                    <a:pt x="153225" y="50062"/>
                  </a:cubicBezTo>
                  <a:cubicBezTo>
                    <a:pt x="153316" y="50062"/>
                    <a:pt x="153407" y="50062"/>
                    <a:pt x="153499" y="50031"/>
                  </a:cubicBezTo>
                  <a:cubicBezTo>
                    <a:pt x="153590" y="50031"/>
                    <a:pt x="153651" y="50001"/>
                    <a:pt x="153742" y="49970"/>
                  </a:cubicBezTo>
                  <a:cubicBezTo>
                    <a:pt x="153894" y="49879"/>
                    <a:pt x="154076" y="49818"/>
                    <a:pt x="154228" y="49727"/>
                  </a:cubicBezTo>
                  <a:cubicBezTo>
                    <a:pt x="154380" y="49667"/>
                    <a:pt x="154532" y="49606"/>
                    <a:pt x="154684" y="49545"/>
                  </a:cubicBezTo>
                  <a:cubicBezTo>
                    <a:pt x="154806" y="49484"/>
                    <a:pt x="154958" y="49393"/>
                    <a:pt x="155110" y="49302"/>
                  </a:cubicBezTo>
                  <a:cubicBezTo>
                    <a:pt x="155170" y="49271"/>
                    <a:pt x="155231" y="49271"/>
                    <a:pt x="155292" y="49241"/>
                  </a:cubicBezTo>
                  <a:cubicBezTo>
                    <a:pt x="155383" y="49211"/>
                    <a:pt x="155444" y="49180"/>
                    <a:pt x="155505" y="49089"/>
                  </a:cubicBezTo>
                  <a:cubicBezTo>
                    <a:pt x="155839" y="48846"/>
                    <a:pt x="156143" y="48603"/>
                    <a:pt x="156508" y="48390"/>
                  </a:cubicBezTo>
                  <a:cubicBezTo>
                    <a:pt x="156842" y="48208"/>
                    <a:pt x="157237" y="48086"/>
                    <a:pt x="157572" y="47873"/>
                  </a:cubicBezTo>
                  <a:cubicBezTo>
                    <a:pt x="157724" y="47752"/>
                    <a:pt x="157876" y="47630"/>
                    <a:pt x="158028" y="47508"/>
                  </a:cubicBezTo>
                  <a:cubicBezTo>
                    <a:pt x="158180" y="47387"/>
                    <a:pt x="158301" y="47326"/>
                    <a:pt x="158453" y="47265"/>
                  </a:cubicBezTo>
                  <a:cubicBezTo>
                    <a:pt x="158575" y="47204"/>
                    <a:pt x="158666" y="47174"/>
                    <a:pt x="158727" y="47052"/>
                  </a:cubicBezTo>
                  <a:cubicBezTo>
                    <a:pt x="158788" y="47022"/>
                    <a:pt x="158757" y="46992"/>
                    <a:pt x="158818" y="46961"/>
                  </a:cubicBezTo>
                  <a:cubicBezTo>
                    <a:pt x="159000" y="46870"/>
                    <a:pt x="159183" y="47144"/>
                    <a:pt x="159304" y="47265"/>
                  </a:cubicBezTo>
                  <a:cubicBezTo>
                    <a:pt x="160247" y="48299"/>
                    <a:pt x="161310" y="49180"/>
                    <a:pt x="162405" y="50062"/>
                  </a:cubicBezTo>
                  <a:cubicBezTo>
                    <a:pt x="162587" y="50244"/>
                    <a:pt x="162769" y="50396"/>
                    <a:pt x="162952" y="50578"/>
                  </a:cubicBezTo>
                  <a:cubicBezTo>
                    <a:pt x="163134" y="50791"/>
                    <a:pt x="163347" y="50913"/>
                    <a:pt x="163560" y="51095"/>
                  </a:cubicBezTo>
                  <a:cubicBezTo>
                    <a:pt x="163772" y="51277"/>
                    <a:pt x="164016" y="51429"/>
                    <a:pt x="164289" y="51612"/>
                  </a:cubicBezTo>
                  <a:cubicBezTo>
                    <a:pt x="164988" y="52098"/>
                    <a:pt x="165748" y="52554"/>
                    <a:pt x="166508" y="52980"/>
                  </a:cubicBezTo>
                  <a:cubicBezTo>
                    <a:pt x="167997" y="53861"/>
                    <a:pt x="169578" y="54651"/>
                    <a:pt x="171159" y="55411"/>
                  </a:cubicBezTo>
                  <a:cubicBezTo>
                    <a:pt x="174289" y="56870"/>
                    <a:pt x="177511" y="58147"/>
                    <a:pt x="180672" y="59606"/>
                  </a:cubicBezTo>
                  <a:cubicBezTo>
                    <a:pt x="186904" y="62463"/>
                    <a:pt x="193317" y="64652"/>
                    <a:pt x="200004" y="66323"/>
                  </a:cubicBezTo>
                  <a:cubicBezTo>
                    <a:pt x="202740" y="66992"/>
                    <a:pt x="205232" y="67721"/>
                    <a:pt x="208089" y="67995"/>
                  </a:cubicBezTo>
                  <a:cubicBezTo>
                    <a:pt x="211767" y="68360"/>
                    <a:pt x="215536" y="68086"/>
                    <a:pt x="219245" y="67904"/>
                  </a:cubicBezTo>
                  <a:cubicBezTo>
                    <a:pt x="223318" y="67691"/>
                    <a:pt x="227451" y="66992"/>
                    <a:pt x="231494" y="66354"/>
                  </a:cubicBezTo>
                  <a:cubicBezTo>
                    <a:pt x="236449" y="65594"/>
                    <a:pt x="241312" y="64773"/>
                    <a:pt x="246206" y="63648"/>
                  </a:cubicBezTo>
                  <a:cubicBezTo>
                    <a:pt x="253896" y="61855"/>
                    <a:pt x="261707" y="60609"/>
                    <a:pt x="269398" y="58907"/>
                  </a:cubicBezTo>
                  <a:cubicBezTo>
                    <a:pt x="271647" y="58420"/>
                    <a:pt x="273896" y="58329"/>
                    <a:pt x="276115" y="57965"/>
                  </a:cubicBezTo>
                  <a:cubicBezTo>
                    <a:pt x="277544" y="57752"/>
                    <a:pt x="278759" y="57813"/>
                    <a:pt x="280158" y="58116"/>
                  </a:cubicBezTo>
                  <a:cubicBezTo>
                    <a:pt x="280978" y="58299"/>
                    <a:pt x="281799" y="58724"/>
                    <a:pt x="282589" y="59059"/>
                  </a:cubicBezTo>
                  <a:cubicBezTo>
                    <a:pt x="283927" y="59667"/>
                    <a:pt x="285294" y="60214"/>
                    <a:pt x="286662" y="60761"/>
                  </a:cubicBezTo>
                  <a:cubicBezTo>
                    <a:pt x="288395" y="61399"/>
                    <a:pt x="290279" y="61977"/>
                    <a:pt x="292073" y="62433"/>
                  </a:cubicBezTo>
                  <a:cubicBezTo>
                    <a:pt x="293562" y="62797"/>
                    <a:pt x="294535" y="63345"/>
                    <a:pt x="295933" y="63922"/>
                  </a:cubicBezTo>
                  <a:cubicBezTo>
                    <a:pt x="296358" y="64074"/>
                    <a:pt x="300219" y="64621"/>
                    <a:pt x="299459" y="65624"/>
                  </a:cubicBezTo>
                  <a:cubicBezTo>
                    <a:pt x="299459" y="65655"/>
                    <a:pt x="297939" y="65989"/>
                    <a:pt x="297757" y="66080"/>
                  </a:cubicBezTo>
                  <a:cubicBezTo>
                    <a:pt x="295781" y="66931"/>
                    <a:pt x="293714" y="67539"/>
                    <a:pt x="291738" y="68329"/>
                  </a:cubicBezTo>
                  <a:cubicBezTo>
                    <a:pt x="279337" y="73223"/>
                    <a:pt x="266297" y="76810"/>
                    <a:pt x="253440" y="80214"/>
                  </a:cubicBezTo>
                  <a:cubicBezTo>
                    <a:pt x="242528" y="83132"/>
                    <a:pt x="231433" y="85169"/>
                    <a:pt x="220339" y="87266"/>
                  </a:cubicBezTo>
                  <a:cubicBezTo>
                    <a:pt x="210004" y="89211"/>
                    <a:pt x="199639" y="91278"/>
                    <a:pt x="189244" y="92646"/>
                  </a:cubicBezTo>
                  <a:cubicBezTo>
                    <a:pt x="179092" y="93983"/>
                    <a:pt x="168940" y="94226"/>
                    <a:pt x="158727" y="94196"/>
                  </a:cubicBezTo>
                  <a:cubicBezTo>
                    <a:pt x="147176" y="94166"/>
                    <a:pt x="135717" y="93983"/>
                    <a:pt x="124167" y="93223"/>
                  </a:cubicBezTo>
                  <a:cubicBezTo>
                    <a:pt x="117054" y="92767"/>
                    <a:pt x="110033" y="92220"/>
                    <a:pt x="102890" y="92251"/>
                  </a:cubicBezTo>
                  <a:cubicBezTo>
                    <a:pt x="97358" y="92281"/>
                    <a:pt x="91826" y="92251"/>
                    <a:pt x="86294" y="92312"/>
                  </a:cubicBezTo>
                  <a:cubicBezTo>
                    <a:pt x="83193" y="92312"/>
                    <a:pt x="80093" y="92160"/>
                    <a:pt x="77023" y="91764"/>
                  </a:cubicBezTo>
                  <a:cubicBezTo>
                    <a:pt x="74531" y="91430"/>
                    <a:pt x="71977" y="91126"/>
                    <a:pt x="69728" y="90001"/>
                  </a:cubicBezTo>
                  <a:cubicBezTo>
                    <a:pt x="67965" y="89150"/>
                    <a:pt x="66506" y="88542"/>
                    <a:pt x="64530" y="88482"/>
                  </a:cubicBezTo>
                  <a:cubicBezTo>
                    <a:pt x="63223" y="88451"/>
                    <a:pt x="62251" y="88026"/>
                    <a:pt x="61035" y="87813"/>
                  </a:cubicBezTo>
                  <a:cubicBezTo>
                    <a:pt x="59758" y="87600"/>
                    <a:pt x="58482" y="87722"/>
                    <a:pt x="57235" y="87722"/>
                  </a:cubicBezTo>
                  <a:cubicBezTo>
                    <a:pt x="55716" y="87722"/>
                    <a:pt x="54348" y="87752"/>
                    <a:pt x="52858" y="88026"/>
                  </a:cubicBezTo>
                  <a:cubicBezTo>
                    <a:pt x="50700" y="88421"/>
                    <a:pt x="48269" y="88087"/>
                    <a:pt x="46050" y="88117"/>
                  </a:cubicBezTo>
                  <a:cubicBezTo>
                    <a:pt x="40639" y="88117"/>
                    <a:pt x="35351" y="86749"/>
                    <a:pt x="30153" y="85229"/>
                  </a:cubicBezTo>
                  <a:cubicBezTo>
                    <a:pt x="26840" y="84287"/>
                    <a:pt x="23435" y="84105"/>
                    <a:pt x="20062" y="83345"/>
                  </a:cubicBezTo>
                  <a:cubicBezTo>
                    <a:pt x="16140" y="82433"/>
                    <a:pt x="12371" y="80913"/>
                    <a:pt x="8481" y="79971"/>
                  </a:cubicBezTo>
                  <a:cubicBezTo>
                    <a:pt x="6870" y="79606"/>
                    <a:pt x="5259" y="79272"/>
                    <a:pt x="3739" y="78694"/>
                  </a:cubicBezTo>
                  <a:cubicBezTo>
                    <a:pt x="3010" y="78421"/>
                    <a:pt x="1581" y="78056"/>
                    <a:pt x="1003" y="77478"/>
                  </a:cubicBezTo>
                  <a:cubicBezTo>
                    <a:pt x="0" y="76475"/>
                    <a:pt x="1794" y="75381"/>
                    <a:pt x="2432" y="74682"/>
                  </a:cubicBezTo>
                  <a:cubicBezTo>
                    <a:pt x="4772" y="72007"/>
                    <a:pt x="7690" y="69880"/>
                    <a:pt x="10001" y="67174"/>
                  </a:cubicBezTo>
                  <a:cubicBezTo>
                    <a:pt x="13557" y="63071"/>
                    <a:pt x="15776" y="57843"/>
                    <a:pt x="18329" y="53101"/>
                  </a:cubicBezTo>
                  <a:cubicBezTo>
                    <a:pt x="21004" y="48086"/>
                    <a:pt x="24469" y="43587"/>
                    <a:pt x="26779" y="38359"/>
                  </a:cubicBezTo>
                  <a:cubicBezTo>
                    <a:pt x="27265" y="37235"/>
                    <a:pt x="27752" y="36171"/>
                    <a:pt x="27873" y="34925"/>
                  </a:cubicBezTo>
                  <a:cubicBezTo>
                    <a:pt x="27934" y="34530"/>
                    <a:pt x="27752" y="34226"/>
                    <a:pt x="28116" y="33922"/>
                  </a:cubicBezTo>
                  <a:cubicBezTo>
                    <a:pt x="28633" y="34195"/>
                    <a:pt x="28998" y="34621"/>
                    <a:pt x="29484" y="34894"/>
                  </a:cubicBezTo>
                  <a:cubicBezTo>
                    <a:pt x="30822" y="35654"/>
                    <a:pt x="32524" y="36049"/>
                    <a:pt x="34044" y="36080"/>
                  </a:cubicBezTo>
                  <a:cubicBezTo>
                    <a:pt x="36658" y="36140"/>
                    <a:pt x="38664" y="35806"/>
                    <a:pt x="40761" y="34134"/>
                  </a:cubicBezTo>
                  <a:cubicBezTo>
                    <a:pt x="43770" y="31764"/>
                    <a:pt x="46202" y="28846"/>
                    <a:pt x="49181" y="26414"/>
                  </a:cubicBezTo>
                  <a:cubicBezTo>
                    <a:pt x="50001" y="25745"/>
                    <a:pt x="50761" y="25076"/>
                    <a:pt x="51521" y="243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310;p38">
            <a:extLst>
              <a:ext uri="{FF2B5EF4-FFF2-40B4-BE49-F238E27FC236}">
                <a16:creationId xmlns:a16="http://schemas.microsoft.com/office/drawing/2014/main" id="{7A6762BF-5CEE-4F29-98C6-9B2B2773982C}"/>
              </a:ext>
            </a:extLst>
          </p:cNvPr>
          <p:cNvSpPr txBox="1">
            <a:spLocks/>
          </p:cNvSpPr>
          <p:nvPr/>
        </p:nvSpPr>
        <p:spPr>
          <a:xfrm>
            <a:off x="10322884" y="1474167"/>
            <a:ext cx="7806600" cy="10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0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r>
              <a:rPr lang="ru-RU" sz="280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Проектирование базы данных и разработка приложения для организации деятельности альпинистского клуба</a:t>
            </a:r>
            <a:endParaRPr lang="ru-RU" sz="2800" dirty="0">
              <a:solidFill>
                <a:schemeClr val="bg2"/>
              </a:solidFill>
            </a:endParaRPr>
          </a:p>
        </p:txBody>
      </p:sp>
      <p:sp>
        <p:nvSpPr>
          <p:cNvPr id="48" name="Google Shape;311;p38">
            <a:extLst>
              <a:ext uri="{FF2B5EF4-FFF2-40B4-BE49-F238E27FC236}">
                <a16:creationId xmlns:a16="http://schemas.microsoft.com/office/drawing/2014/main" id="{54259C17-B534-464E-942D-7E7498E68ABB}"/>
              </a:ext>
            </a:extLst>
          </p:cNvPr>
          <p:cNvSpPr txBox="1">
            <a:spLocks/>
          </p:cNvSpPr>
          <p:nvPr/>
        </p:nvSpPr>
        <p:spPr>
          <a:xfrm>
            <a:off x="8596276" y="4625335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0"/>
          <p:cNvSpPr txBox="1">
            <a:spLocks noGrp="1"/>
          </p:cNvSpPr>
          <p:nvPr>
            <p:ph type="title"/>
          </p:nvPr>
        </p:nvSpPr>
        <p:spPr>
          <a:xfrm>
            <a:off x="564803" y="3949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Схема базы данных</a:t>
            </a:r>
            <a:endParaRPr dirty="0"/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CB988758-50AE-4394-88F6-6D4D380ED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695" y="731375"/>
            <a:ext cx="4924217" cy="3760172"/>
          </a:xfrm>
          <a:prstGeom prst="rect">
            <a:avLst/>
          </a:prstGeom>
        </p:spPr>
      </p:pic>
      <p:sp>
        <p:nvSpPr>
          <p:cNvPr id="59" name="Google Shape;919;p73">
            <a:extLst>
              <a:ext uri="{FF2B5EF4-FFF2-40B4-BE49-F238E27FC236}">
                <a16:creationId xmlns:a16="http://schemas.microsoft.com/office/drawing/2014/main" id="{C061DB26-D5D9-464E-A28C-841EE454539A}"/>
              </a:ext>
            </a:extLst>
          </p:cNvPr>
          <p:cNvSpPr/>
          <p:nvPr/>
        </p:nvSpPr>
        <p:spPr>
          <a:xfrm>
            <a:off x="1954695" y="4321489"/>
            <a:ext cx="3727215" cy="782515"/>
          </a:xfrm>
          <a:custGeom>
            <a:avLst/>
            <a:gdLst/>
            <a:ahLst/>
            <a:cxnLst/>
            <a:rect l="l" t="t" r="r" b="b"/>
            <a:pathLst>
              <a:path w="86449" h="23655" extrusionOk="0">
                <a:moveTo>
                  <a:pt x="13298" y="1"/>
                </a:moveTo>
                <a:lnTo>
                  <a:pt x="9862" y="1978"/>
                </a:lnTo>
                <a:lnTo>
                  <a:pt x="7626" y="1978"/>
                </a:lnTo>
                <a:lnTo>
                  <a:pt x="0" y="6661"/>
                </a:lnTo>
                <a:lnTo>
                  <a:pt x="6897" y="20689"/>
                </a:lnTo>
                <a:lnTo>
                  <a:pt x="57875" y="23654"/>
                </a:lnTo>
                <a:lnTo>
                  <a:pt x="86448" y="15040"/>
                </a:lnTo>
                <a:lnTo>
                  <a:pt x="86448" y="12075"/>
                </a:lnTo>
                <a:lnTo>
                  <a:pt x="77599" y="11086"/>
                </a:lnTo>
                <a:lnTo>
                  <a:pt x="74868" y="7650"/>
                </a:lnTo>
                <a:lnTo>
                  <a:pt x="70208" y="7650"/>
                </a:lnTo>
                <a:lnTo>
                  <a:pt x="64042" y="7885"/>
                </a:lnTo>
                <a:lnTo>
                  <a:pt x="60347" y="4449"/>
                </a:lnTo>
                <a:lnTo>
                  <a:pt x="54933" y="3955"/>
                </a:lnTo>
                <a:lnTo>
                  <a:pt x="47778" y="4449"/>
                </a:lnTo>
                <a:lnTo>
                  <a:pt x="42200" y="1483"/>
                </a:lnTo>
                <a:lnTo>
                  <a:pt x="35728" y="260"/>
                </a:lnTo>
                <a:lnTo>
                  <a:pt x="33751" y="2213"/>
                </a:lnTo>
                <a:lnTo>
                  <a:pt x="28573" y="2213"/>
                </a:lnTo>
                <a:lnTo>
                  <a:pt x="24643" y="2707"/>
                </a:lnTo>
                <a:lnTo>
                  <a:pt x="1995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923;p73">
            <a:extLst>
              <a:ext uri="{FF2B5EF4-FFF2-40B4-BE49-F238E27FC236}">
                <a16:creationId xmlns:a16="http://schemas.microsoft.com/office/drawing/2014/main" id="{25042F96-A3D6-4451-A1AE-0DA2A72C18E7}"/>
              </a:ext>
            </a:extLst>
          </p:cNvPr>
          <p:cNvSpPr/>
          <p:nvPr/>
        </p:nvSpPr>
        <p:spPr>
          <a:xfrm>
            <a:off x="836125" y="4770731"/>
            <a:ext cx="7471749" cy="666546"/>
          </a:xfrm>
          <a:custGeom>
            <a:avLst/>
            <a:gdLst/>
            <a:ahLst/>
            <a:cxnLst/>
            <a:rect l="l" t="t" r="r" b="b"/>
            <a:pathLst>
              <a:path w="225852" h="20148" extrusionOk="0">
                <a:moveTo>
                  <a:pt x="122128" y="1"/>
                </a:moveTo>
                <a:lnTo>
                  <a:pt x="109866" y="6144"/>
                </a:lnTo>
                <a:lnTo>
                  <a:pt x="102852" y="9204"/>
                </a:lnTo>
                <a:lnTo>
                  <a:pt x="93226" y="7015"/>
                </a:lnTo>
                <a:lnTo>
                  <a:pt x="87107" y="7015"/>
                </a:lnTo>
                <a:lnTo>
                  <a:pt x="76610" y="5250"/>
                </a:lnTo>
                <a:lnTo>
                  <a:pt x="72232" y="3508"/>
                </a:lnTo>
                <a:lnTo>
                  <a:pt x="66536" y="6144"/>
                </a:lnTo>
                <a:lnTo>
                  <a:pt x="55592" y="4826"/>
                </a:lnTo>
                <a:lnTo>
                  <a:pt x="47284" y="3084"/>
                </a:lnTo>
                <a:lnTo>
                  <a:pt x="41141" y="6568"/>
                </a:lnTo>
                <a:cubicBezTo>
                  <a:pt x="41141" y="6568"/>
                  <a:pt x="36969" y="4902"/>
                  <a:pt x="33274" y="4902"/>
                </a:cubicBezTo>
                <a:cubicBezTo>
                  <a:pt x="32342" y="4902"/>
                  <a:pt x="31441" y="5008"/>
                  <a:pt x="30644" y="5273"/>
                </a:cubicBezTo>
                <a:cubicBezTo>
                  <a:pt x="26714" y="6568"/>
                  <a:pt x="22336" y="9651"/>
                  <a:pt x="22336" y="9651"/>
                </a:cubicBezTo>
                <a:cubicBezTo>
                  <a:pt x="22336" y="9651"/>
                  <a:pt x="18829" y="7015"/>
                  <a:pt x="16640" y="7015"/>
                </a:cubicBezTo>
                <a:cubicBezTo>
                  <a:pt x="14451" y="7015"/>
                  <a:pt x="11392" y="11816"/>
                  <a:pt x="11392" y="11816"/>
                </a:cubicBezTo>
                <a:cubicBezTo>
                  <a:pt x="11392" y="11816"/>
                  <a:pt x="9203" y="12710"/>
                  <a:pt x="7461" y="12710"/>
                </a:cubicBezTo>
                <a:cubicBezTo>
                  <a:pt x="5696" y="12710"/>
                  <a:pt x="0" y="20148"/>
                  <a:pt x="0" y="20148"/>
                </a:cubicBezTo>
                <a:lnTo>
                  <a:pt x="224980" y="19701"/>
                </a:lnTo>
                <a:lnTo>
                  <a:pt x="225851" y="5697"/>
                </a:lnTo>
                <a:lnTo>
                  <a:pt x="225851" y="5697"/>
                </a:lnTo>
                <a:lnTo>
                  <a:pt x="221921" y="7438"/>
                </a:lnTo>
                <a:lnTo>
                  <a:pt x="217543" y="9204"/>
                </a:lnTo>
                <a:lnTo>
                  <a:pt x="210977" y="9627"/>
                </a:lnTo>
                <a:lnTo>
                  <a:pt x="202645" y="13134"/>
                </a:lnTo>
                <a:lnTo>
                  <a:pt x="196526" y="12710"/>
                </a:lnTo>
                <a:lnTo>
                  <a:pt x="189088" y="12263"/>
                </a:lnTo>
                <a:lnTo>
                  <a:pt x="187299" y="9204"/>
                </a:lnTo>
                <a:lnTo>
                  <a:pt x="178144" y="10522"/>
                </a:lnTo>
                <a:lnTo>
                  <a:pt x="173837" y="4520"/>
                </a:lnTo>
                <a:lnTo>
                  <a:pt x="171624" y="1319"/>
                </a:lnTo>
                <a:lnTo>
                  <a:pt x="159762" y="1766"/>
                </a:lnTo>
                <a:lnTo>
                  <a:pt x="152325" y="3955"/>
                </a:lnTo>
                <a:lnTo>
                  <a:pt x="148818" y="1319"/>
                </a:lnTo>
                <a:lnTo>
                  <a:pt x="139639" y="1319"/>
                </a:lnTo>
                <a:lnTo>
                  <a:pt x="134814" y="3061"/>
                </a:lnTo>
                <a:lnTo>
                  <a:pt x="131755" y="3508"/>
                </a:lnTo>
                <a:lnTo>
                  <a:pt x="122128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921;p73">
            <a:extLst>
              <a:ext uri="{FF2B5EF4-FFF2-40B4-BE49-F238E27FC236}">
                <a16:creationId xmlns:a16="http://schemas.microsoft.com/office/drawing/2014/main" id="{A7C81A98-A246-4670-B9EE-26C7AEDB1165}"/>
              </a:ext>
            </a:extLst>
          </p:cNvPr>
          <p:cNvSpPr/>
          <p:nvPr/>
        </p:nvSpPr>
        <p:spPr>
          <a:xfrm>
            <a:off x="-5331076" y="6379083"/>
            <a:ext cx="5106307" cy="1375895"/>
          </a:xfrm>
          <a:custGeom>
            <a:avLst/>
            <a:gdLst/>
            <a:ahLst/>
            <a:cxnLst/>
            <a:rect l="l" t="t" r="r" b="b"/>
            <a:pathLst>
              <a:path w="143124" h="31940" extrusionOk="0">
                <a:moveTo>
                  <a:pt x="52086" y="1"/>
                </a:moveTo>
                <a:lnTo>
                  <a:pt x="47802" y="401"/>
                </a:lnTo>
                <a:lnTo>
                  <a:pt x="37376" y="3602"/>
                </a:lnTo>
                <a:lnTo>
                  <a:pt x="28762" y="5579"/>
                </a:lnTo>
                <a:lnTo>
                  <a:pt x="13134" y="15323"/>
                </a:lnTo>
                <a:lnTo>
                  <a:pt x="1" y="31068"/>
                </a:lnTo>
                <a:lnTo>
                  <a:pt x="11816" y="31939"/>
                </a:lnTo>
                <a:lnTo>
                  <a:pt x="103300" y="28879"/>
                </a:lnTo>
                <a:lnTo>
                  <a:pt x="115986" y="26691"/>
                </a:lnTo>
                <a:lnTo>
                  <a:pt x="136109" y="25373"/>
                </a:lnTo>
                <a:lnTo>
                  <a:pt x="143123" y="17512"/>
                </a:lnTo>
                <a:lnTo>
                  <a:pt x="133426" y="12216"/>
                </a:lnTo>
                <a:lnTo>
                  <a:pt x="127778" y="11486"/>
                </a:lnTo>
                <a:lnTo>
                  <a:pt x="121705" y="9603"/>
                </a:lnTo>
                <a:lnTo>
                  <a:pt x="117186" y="10263"/>
                </a:lnTo>
                <a:lnTo>
                  <a:pt x="113232" y="8780"/>
                </a:lnTo>
                <a:lnTo>
                  <a:pt x="108549" y="7532"/>
                </a:lnTo>
                <a:lnTo>
                  <a:pt x="105607" y="5320"/>
                </a:lnTo>
                <a:lnTo>
                  <a:pt x="101653" y="6308"/>
                </a:lnTo>
                <a:lnTo>
                  <a:pt x="96004" y="8780"/>
                </a:lnTo>
                <a:lnTo>
                  <a:pt x="87978" y="11816"/>
                </a:lnTo>
                <a:lnTo>
                  <a:pt x="85342" y="8309"/>
                </a:lnTo>
                <a:lnTo>
                  <a:pt x="74845" y="8756"/>
                </a:lnTo>
                <a:lnTo>
                  <a:pt x="65643" y="8756"/>
                </a:lnTo>
                <a:lnTo>
                  <a:pt x="58653" y="3061"/>
                </a:lnTo>
                <a:lnTo>
                  <a:pt x="520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2" name="Рисунок 61">
            <a:extLst>
              <a:ext uri="{FF2B5EF4-FFF2-40B4-BE49-F238E27FC236}">
                <a16:creationId xmlns:a16="http://schemas.microsoft.com/office/drawing/2014/main" id="{46BD29FB-5233-4167-A261-7672E84A1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571239" y="1155224"/>
            <a:ext cx="5977766" cy="3988276"/>
          </a:xfrm>
          <a:prstGeom prst="rect">
            <a:avLst/>
          </a:prstGeom>
        </p:spPr>
      </p:pic>
      <p:sp>
        <p:nvSpPr>
          <p:cNvPr id="63" name="Google Shape;318;p39">
            <a:extLst>
              <a:ext uri="{FF2B5EF4-FFF2-40B4-BE49-F238E27FC236}">
                <a16:creationId xmlns:a16="http://schemas.microsoft.com/office/drawing/2014/main" id="{9BAC2AD5-687A-41DE-9641-03759D38FCED}"/>
              </a:ext>
            </a:extLst>
          </p:cNvPr>
          <p:cNvSpPr txBox="1">
            <a:spLocks/>
          </p:cNvSpPr>
          <p:nvPr/>
        </p:nvSpPr>
        <p:spPr>
          <a:xfrm>
            <a:off x="1954695" y="6787560"/>
            <a:ext cx="5826574" cy="2474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4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4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4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4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4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4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4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4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ctor"/>
              <a:buNone/>
              <a:defRPr sz="14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139700" indent="0"/>
            <a:r>
              <a:rPr lang="ru-RU" sz="1800" dirty="0"/>
              <a:t>Разработка веб-приложения для автоматизации работы альпинистского клуба, включая:</a:t>
            </a:r>
          </a:p>
          <a:p>
            <a:r>
              <a:rPr lang="ru-RU" sz="1800" dirty="0"/>
              <a:t>Централизованный учет участников, гор и восхождений.</a:t>
            </a:r>
          </a:p>
          <a:p>
            <a:r>
              <a:rPr lang="ru-RU" sz="1800" dirty="0"/>
              <a:t>Подачу и обработку заявок на экспедиции.</a:t>
            </a:r>
          </a:p>
          <a:p>
            <a:r>
              <a:rPr lang="ru-RU" sz="1800" dirty="0"/>
              <a:t>Формирование рейтингов и статистики.</a:t>
            </a:r>
          </a:p>
          <a:p>
            <a:r>
              <a:rPr lang="ru-RU" sz="1800" dirty="0"/>
              <a:t>Генерацию отчетов.</a:t>
            </a:r>
          </a:p>
        </p:txBody>
      </p:sp>
      <p:grpSp>
        <p:nvGrpSpPr>
          <p:cNvPr id="79" name="Google Shape;350;p41">
            <a:extLst>
              <a:ext uri="{FF2B5EF4-FFF2-40B4-BE49-F238E27FC236}">
                <a16:creationId xmlns:a16="http://schemas.microsoft.com/office/drawing/2014/main" id="{E2F8A9CC-ED83-4707-B567-505E955392B5}"/>
              </a:ext>
            </a:extLst>
          </p:cNvPr>
          <p:cNvGrpSpPr/>
          <p:nvPr/>
        </p:nvGrpSpPr>
        <p:grpSpPr>
          <a:xfrm>
            <a:off x="-899582" y="5725253"/>
            <a:ext cx="10943162" cy="3265201"/>
            <a:chOff x="-1304150" y="2849850"/>
            <a:chExt cx="10943162" cy="3265201"/>
          </a:xfrm>
        </p:grpSpPr>
        <p:sp>
          <p:nvSpPr>
            <p:cNvPr id="80" name="Google Shape;351;p41">
              <a:extLst>
                <a:ext uri="{FF2B5EF4-FFF2-40B4-BE49-F238E27FC236}">
                  <a16:creationId xmlns:a16="http://schemas.microsoft.com/office/drawing/2014/main" id="{F25DE8C7-DFA3-4171-A11D-7C30228C7E27}"/>
                </a:ext>
              </a:extLst>
            </p:cNvPr>
            <p:cNvSpPr/>
            <p:nvPr/>
          </p:nvSpPr>
          <p:spPr>
            <a:xfrm>
              <a:off x="2956083" y="3227357"/>
              <a:ext cx="6402103" cy="2329703"/>
            </a:xfrm>
            <a:custGeom>
              <a:avLst/>
              <a:gdLst/>
              <a:ahLst/>
              <a:cxnLst/>
              <a:rect l="l" t="t" r="r" b="b"/>
              <a:pathLst>
                <a:path w="225446" h="82039" extrusionOk="0">
                  <a:moveTo>
                    <a:pt x="7691" y="34621"/>
                  </a:moveTo>
                  <a:cubicBezTo>
                    <a:pt x="8086" y="34439"/>
                    <a:pt x="8481" y="34317"/>
                    <a:pt x="8876" y="34105"/>
                  </a:cubicBezTo>
                  <a:cubicBezTo>
                    <a:pt x="9332" y="33892"/>
                    <a:pt x="9667" y="33527"/>
                    <a:pt x="10123" y="33314"/>
                  </a:cubicBezTo>
                  <a:cubicBezTo>
                    <a:pt x="11338" y="32706"/>
                    <a:pt x="12767" y="32676"/>
                    <a:pt x="14074" y="32342"/>
                  </a:cubicBezTo>
                  <a:cubicBezTo>
                    <a:pt x="15807" y="31886"/>
                    <a:pt x="17539" y="32038"/>
                    <a:pt x="19272" y="31673"/>
                  </a:cubicBezTo>
                  <a:cubicBezTo>
                    <a:pt x="20366" y="31430"/>
                    <a:pt x="21217" y="30761"/>
                    <a:pt x="22099" y="30092"/>
                  </a:cubicBezTo>
                  <a:cubicBezTo>
                    <a:pt x="23284" y="29211"/>
                    <a:pt x="24621" y="28512"/>
                    <a:pt x="25776" y="27539"/>
                  </a:cubicBezTo>
                  <a:cubicBezTo>
                    <a:pt x="26688" y="26779"/>
                    <a:pt x="27357" y="26141"/>
                    <a:pt x="28603" y="26019"/>
                  </a:cubicBezTo>
                  <a:cubicBezTo>
                    <a:pt x="29697" y="25928"/>
                    <a:pt x="30852" y="25442"/>
                    <a:pt x="31704" y="24712"/>
                  </a:cubicBezTo>
                  <a:cubicBezTo>
                    <a:pt x="32555" y="23983"/>
                    <a:pt x="33497" y="23071"/>
                    <a:pt x="34561" y="22645"/>
                  </a:cubicBezTo>
                  <a:cubicBezTo>
                    <a:pt x="35716" y="22190"/>
                    <a:pt x="36658" y="22220"/>
                    <a:pt x="37722" y="21460"/>
                  </a:cubicBezTo>
                  <a:cubicBezTo>
                    <a:pt x="39242" y="20396"/>
                    <a:pt x="40670" y="19332"/>
                    <a:pt x="42251" y="18390"/>
                  </a:cubicBezTo>
                  <a:cubicBezTo>
                    <a:pt x="43345" y="17752"/>
                    <a:pt x="44227" y="16961"/>
                    <a:pt x="45351" y="16414"/>
                  </a:cubicBezTo>
                  <a:cubicBezTo>
                    <a:pt x="46476" y="15867"/>
                    <a:pt x="47509" y="15047"/>
                    <a:pt x="48573" y="14378"/>
                  </a:cubicBezTo>
                  <a:cubicBezTo>
                    <a:pt x="49911" y="13557"/>
                    <a:pt x="51218" y="12797"/>
                    <a:pt x="52464" y="11855"/>
                  </a:cubicBezTo>
                  <a:cubicBezTo>
                    <a:pt x="54804" y="10001"/>
                    <a:pt x="57540" y="8481"/>
                    <a:pt x="60063" y="6901"/>
                  </a:cubicBezTo>
                  <a:cubicBezTo>
                    <a:pt x="61248" y="6171"/>
                    <a:pt x="62342" y="5290"/>
                    <a:pt x="63619" y="4742"/>
                  </a:cubicBezTo>
                  <a:cubicBezTo>
                    <a:pt x="64835" y="4195"/>
                    <a:pt x="65960" y="4104"/>
                    <a:pt x="67023" y="3253"/>
                  </a:cubicBezTo>
                  <a:cubicBezTo>
                    <a:pt x="67874" y="2554"/>
                    <a:pt x="68726" y="1885"/>
                    <a:pt x="69607" y="1186"/>
                  </a:cubicBezTo>
                  <a:cubicBezTo>
                    <a:pt x="70002" y="882"/>
                    <a:pt x="70488" y="1"/>
                    <a:pt x="71157" y="183"/>
                  </a:cubicBezTo>
                  <a:cubicBezTo>
                    <a:pt x="71400" y="244"/>
                    <a:pt x="71613" y="517"/>
                    <a:pt x="71795" y="669"/>
                  </a:cubicBezTo>
                  <a:cubicBezTo>
                    <a:pt x="72586" y="1460"/>
                    <a:pt x="73346" y="2250"/>
                    <a:pt x="74106" y="3040"/>
                  </a:cubicBezTo>
                  <a:cubicBezTo>
                    <a:pt x="75109" y="4043"/>
                    <a:pt x="76172" y="5107"/>
                    <a:pt x="77449" y="5715"/>
                  </a:cubicBezTo>
                  <a:cubicBezTo>
                    <a:pt x="78513" y="6232"/>
                    <a:pt x="79668" y="6597"/>
                    <a:pt x="80762" y="7022"/>
                  </a:cubicBezTo>
                  <a:cubicBezTo>
                    <a:pt x="82343" y="7630"/>
                    <a:pt x="83376" y="8724"/>
                    <a:pt x="84592" y="9818"/>
                  </a:cubicBezTo>
                  <a:cubicBezTo>
                    <a:pt x="85960" y="11004"/>
                    <a:pt x="87540" y="12037"/>
                    <a:pt x="88999" y="13101"/>
                  </a:cubicBezTo>
                  <a:cubicBezTo>
                    <a:pt x="90215" y="14013"/>
                    <a:pt x="91127" y="14925"/>
                    <a:pt x="91978" y="16141"/>
                  </a:cubicBezTo>
                  <a:cubicBezTo>
                    <a:pt x="92677" y="17144"/>
                    <a:pt x="93346" y="17873"/>
                    <a:pt x="94440" y="18420"/>
                  </a:cubicBezTo>
                  <a:cubicBezTo>
                    <a:pt x="95200" y="18816"/>
                    <a:pt x="95899" y="19363"/>
                    <a:pt x="96720" y="19636"/>
                  </a:cubicBezTo>
                  <a:cubicBezTo>
                    <a:pt x="97905" y="20031"/>
                    <a:pt x="98453" y="20974"/>
                    <a:pt x="99456" y="21612"/>
                  </a:cubicBezTo>
                  <a:cubicBezTo>
                    <a:pt x="100671" y="22372"/>
                    <a:pt x="102039" y="21794"/>
                    <a:pt x="103316" y="21703"/>
                  </a:cubicBezTo>
                  <a:cubicBezTo>
                    <a:pt x="103833" y="21673"/>
                    <a:pt x="104410" y="21825"/>
                    <a:pt x="104896" y="21673"/>
                  </a:cubicBezTo>
                  <a:cubicBezTo>
                    <a:pt x="105383" y="21551"/>
                    <a:pt x="106173" y="20913"/>
                    <a:pt x="106538" y="20548"/>
                  </a:cubicBezTo>
                  <a:cubicBezTo>
                    <a:pt x="107206" y="19879"/>
                    <a:pt x="107358" y="19120"/>
                    <a:pt x="108301" y="19758"/>
                  </a:cubicBezTo>
                  <a:cubicBezTo>
                    <a:pt x="108969" y="20183"/>
                    <a:pt x="109425" y="20305"/>
                    <a:pt x="110185" y="20518"/>
                  </a:cubicBezTo>
                  <a:cubicBezTo>
                    <a:pt x="111523" y="20852"/>
                    <a:pt x="112708" y="21369"/>
                    <a:pt x="114076" y="21612"/>
                  </a:cubicBezTo>
                  <a:cubicBezTo>
                    <a:pt x="115322" y="21794"/>
                    <a:pt x="116538" y="22098"/>
                    <a:pt x="117754" y="22311"/>
                  </a:cubicBezTo>
                  <a:cubicBezTo>
                    <a:pt x="118939" y="22493"/>
                    <a:pt x="120155" y="22311"/>
                    <a:pt x="121310" y="22524"/>
                  </a:cubicBezTo>
                  <a:cubicBezTo>
                    <a:pt x="122161" y="22676"/>
                    <a:pt x="123134" y="23071"/>
                    <a:pt x="123833" y="23557"/>
                  </a:cubicBezTo>
                  <a:cubicBezTo>
                    <a:pt x="125049" y="24378"/>
                    <a:pt x="125565" y="24013"/>
                    <a:pt x="126873" y="23679"/>
                  </a:cubicBezTo>
                  <a:cubicBezTo>
                    <a:pt x="127602" y="23497"/>
                    <a:pt x="127936" y="23618"/>
                    <a:pt x="128666" y="23740"/>
                  </a:cubicBezTo>
                  <a:cubicBezTo>
                    <a:pt x="129395" y="23861"/>
                    <a:pt x="130155" y="23831"/>
                    <a:pt x="130915" y="23952"/>
                  </a:cubicBezTo>
                  <a:cubicBezTo>
                    <a:pt x="131371" y="24013"/>
                    <a:pt x="131797" y="23983"/>
                    <a:pt x="132253" y="24013"/>
                  </a:cubicBezTo>
                  <a:cubicBezTo>
                    <a:pt x="132921" y="24013"/>
                    <a:pt x="133529" y="24256"/>
                    <a:pt x="134198" y="24287"/>
                  </a:cubicBezTo>
                  <a:cubicBezTo>
                    <a:pt x="135383" y="24317"/>
                    <a:pt x="136660" y="24348"/>
                    <a:pt x="137845" y="24196"/>
                  </a:cubicBezTo>
                  <a:cubicBezTo>
                    <a:pt x="140642" y="23861"/>
                    <a:pt x="143469" y="24013"/>
                    <a:pt x="146265" y="24013"/>
                  </a:cubicBezTo>
                  <a:cubicBezTo>
                    <a:pt x="147359" y="24013"/>
                    <a:pt x="148514" y="24104"/>
                    <a:pt x="149608" y="24013"/>
                  </a:cubicBezTo>
                  <a:cubicBezTo>
                    <a:pt x="150277" y="23952"/>
                    <a:pt x="150885" y="23740"/>
                    <a:pt x="151432" y="24135"/>
                  </a:cubicBezTo>
                  <a:cubicBezTo>
                    <a:pt x="151827" y="24408"/>
                    <a:pt x="152344" y="25168"/>
                    <a:pt x="152678" y="25503"/>
                  </a:cubicBezTo>
                  <a:cubicBezTo>
                    <a:pt x="153621" y="26506"/>
                    <a:pt x="154867" y="27235"/>
                    <a:pt x="155992" y="28056"/>
                  </a:cubicBezTo>
                  <a:cubicBezTo>
                    <a:pt x="157055" y="28846"/>
                    <a:pt x="158210" y="29697"/>
                    <a:pt x="159396" y="30305"/>
                  </a:cubicBezTo>
                  <a:cubicBezTo>
                    <a:pt x="160825" y="31004"/>
                    <a:pt x="162435" y="31551"/>
                    <a:pt x="163894" y="32129"/>
                  </a:cubicBezTo>
                  <a:cubicBezTo>
                    <a:pt x="165718" y="32828"/>
                    <a:pt x="167299" y="32585"/>
                    <a:pt x="169123" y="32190"/>
                  </a:cubicBezTo>
                  <a:cubicBezTo>
                    <a:pt x="169730" y="32038"/>
                    <a:pt x="170095" y="31886"/>
                    <a:pt x="170703" y="31855"/>
                  </a:cubicBezTo>
                  <a:cubicBezTo>
                    <a:pt x="171098" y="31855"/>
                    <a:pt x="171524" y="31855"/>
                    <a:pt x="171949" y="31855"/>
                  </a:cubicBezTo>
                  <a:cubicBezTo>
                    <a:pt x="173712" y="31855"/>
                    <a:pt x="175627" y="31673"/>
                    <a:pt x="177390" y="31977"/>
                  </a:cubicBezTo>
                  <a:cubicBezTo>
                    <a:pt x="178272" y="32129"/>
                    <a:pt x="179092" y="32646"/>
                    <a:pt x="180004" y="32646"/>
                  </a:cubicBezTo>
                  <a:cubicBezTo>
                    <a:pt x="181463" y="32646"/>
                    <a:pt x="182953" y="31946"/>
                    <a:pt x="184260" y="31369"/>
                  </a:cubicBezTo>
                  <a:cubicBezTo>
                    <a:pt x="185111" y="31035"/>
                    <a:pt x="185992" y="30822"/>
                    <a:pt x="186843" y="30548"/>
                  </a:cubicBezTo>
                  <a:cubicBezTo>
                    <a:pt x="187482" y="30305"/>
                    <a:pt x="188120" y="30001"/>
                    <a:pt x="188758" y="29819"/>
                  </a:cubicBezTo>
                  <a:cubicBezTo>
                    <a:pt x="189427" y="29636"/>
                    <a:pt x="190065" y="29606"/>
                    <a:pt x="190734" y="29424"/>
                  </a:cubicBezTo>
                  <a:cubicBezTo>
                    <a:pt x="191251" y="29272"/>
                    <a:pt x="191707" y="29029"/>
                    <a:pt x="192223" y="28877"/>
                  </a:cubicBezTo>
                  <a:cubicBezTo>
                    <a:pt x="193166" y="28633"/>
                    <a:pt x="193804" y="28177"/>
                    <a:pt x="194625" y="27721"/>
                  </a:cubicBezTo>
                  <a:cubicBezTo>
                    <a:pt x="195324" y="27326"/>
                    <a:pt x="196661" y="26263"/>
                    <a:pt x="197512" y="26597"/>
                  </a:cubicBezTo>
                  <a:cubicBezTo>
                    <a:pt x="197968" y="26779"/>
                    <a:pt x="198424" y="27448"/>
                    <a:pt x="198819" y="27782"/>
                  </a:cubicBezTo>
                  <a:cubicBezTo>
                    <a:pt x="201068" y="29697"/>
                    <a:pt x="204230" y="30670"/>
                    <a:pt x="206935" y="31643"/>
                  </a:cubicBezTo>
                  <a:cubicBezTo>
                    <a:pt x="210947" y="33071"/>
                    <a:pt x="215233" y="34044"/>
                    <a:pt x="218971" y="36111"/>
                  </a:cubicBezTo>
                  <a:cubicBezTo>
                    <a:pt x="220978" y="37235"/>
                    <a:pt x="222528" y="38421"/>
                    <a:pt x="223288" y="40609"/>
                  </a:cubicBezTo>
                  <a:cubicBezTo>
                    <a:pt x="224048" y="42828"/>
                    <a:pt x="225446" y="45169"/>
                    <a:pt x="225415" y="47570"/>
                  </a:cubicBezTo>
                  <a:cubicBezTo>
                    <a:pt x="225385" y="48968"/>
                    <a:pt x="224838" y="50245"/>
                    <a:pt x="224260" y="51460"/>
                  </a:cubicBezTo>
                  <a:cubicBezTo>
                    <a:pt x="222710" y="54774"/>
                    <a:pt x="219914" y="57540"/>
                    <a:pt x="217300" y="60032"/>
                  </a:cubicBezTo>
                  <a:cubicBezTo>
                    <a:pt x="213287" y="63801"/>
                    <a:pt x="208181" y="67145"/>
                    <a:pt x="203014" y="68999"/>
                  </a:cubicBezTo>
                  <a:cubicBezTo>
                    <a:pt x="196357" y="71400"/>
                    <a:pt x="189336" y="72525"/>
                    <a:pt x="182314" y="72829"/>
                  </a:cubicBezTo>
                  <a:cubicBezTo>
                    <a:pt x="176661" y="73041"/>
                    <a:pt x="171037" y="72950"/>
                    <a:pt x="165384" y="73163"/>
                  </a:cubicBezTo>
                  <a:cubicBezTo>
                    <a:pt x="155505" y="73528"/>
                    <a:pt x="145657" y="74591"/>
                    <a:pt x="135839" y="75686"/>
                  </a:cubicBezTo>
                  <a:cubicBezTo>
                    <a:pt x="101583" y="79455"/>
                    <a:pt x="66841" y="82038"/>
                    <a:pt x="32585" y="76932"/>
                  </a:cubicBezTo>
                  <a:cubicBezTo>
                    <a:pt x="28694" y="76354"/>
                    <a:pt x="24773" y="75686"/>
                    <a:pt x="20974" y="74591"/>
                  </a:cubicBezTo>
                  <a:cubicBezTo>
                    <a:pt x="15959" y="73132"/>
                    <a:pt x="10943" y="70610"/>
                    <a:pt x="6779" y="67449"/>
                  </a:cubicBezTo>
                  <a:cubicBezTo>
                    <a:pt x="4530" y="65746"/>
                    <a:pt x="2524" y="63710"/>
                    <a:pt x="1429" y="61035"/>
                  </a:cubicBezTo>
                  <a:cubicBezTo>
                    <a:pt x="396" y="58391"/>
                    <a:pt x="1" y="55594"/>
                    <a:pt x="31" y="52767"/>
                  </a:cubicBezTo>
                  <a:cubicBezTo>
                    <a:pt x="92" y="49697"/>
                    <a:pt x="244" y="46476"/>
                    <a:pt x="822" y="43466"/>
                  </a:cubicBezTo>
                  <a:cubicBezTo>
                    <a:pt x="1186" y="41551"/>
                    <a:pt x="2524" y="39910"/>
                    <a:pt x="3922" y="38664"/>
                  </a:cubicBezTo>
                  <a:cubicBezTo>
                    <a:pt x="4469" y="38178"/>
                    <a:pt x="5016" y="37752"/>
                    <a:pt x="5533" y="37266"/>
                  </a:cubicBezTo>
                  <a:cubicBezTo>
                    <a:pt x="5776" y="37053"/>
                    <a:pt x="6323" y="36688"/>
                    <a:pt x="6414" y="36384"/>
                  </a:cubicBezTo>
                  <a:cubicBezTo>
                    <a:pt x="6475" y="36202"/>
                    <a:pt x="6354" y="36050"/>
                    <a:pt x="6384" y="35868"/>
                  </a:cubicBezTo>
                  <a:cubicBezTo>
                    <a:pt x="6475" y="35442"/>
                    <a:pt x="6749" y="35199"/>
                    <a:pt x="7113" y="34956"/>
                  </a:cubicBezTo>
                  <a:cubicBezTo>
                    <a:pt x="7296" y="34804"/>
                    <a:pt x="7478" y="34712"/>
                    <a:pt x="7691" y="346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52;p41">
              <a:extLst>
                <a:ext uri="{FF2B5EF4-FFF2-40B4-BE49-F238E27FC236}">
                  <a16:creationId xmlns:a16="http://schemas.microsoft.com/office/drawing/2014/main" id="{83CA616E-F3B1-43AC-9563-2AB6A9A39E44}"/>
                </a:ext>
              </a:extLst>
            </p:cNvPr>
            <p:cNvSpPr/>
            <p:nvPr/>
          </p:nvSpPr>
          <p:spPr>
            <a:xfrm>
              <a:off x="4462333" y="3264970"/>
              <a:ext cx="4681668" cy="1845569"/>
            </a:xfrm>
            <a:custGeom>
              <a:avLst/>
              <a:gdLst/>
              <a:ahLst/>
              <a:cxnLst/>
              <a:rect l="l" t="t" r="r" b="b"/>
              <a:pathLst>
                <a:path w="336025" h="132465" extrusionOk="0">
                  <a:moveTo>
                    <a:pt x="146356" y="69515"/>
                  </a:moveTo>
                  <a:cubicBezTo>
                    <a:pt x="146660" y="69455"/>
                    <a:pt x="146994" y="69303"/>
                    <a:pt x="147328" y="69181"/>
                  </a:cubicBezTo>
                  <a:cubicBezTo>
                    <a:pt x="147723" y="69059"/>
                    <a:pt x="148210" y="68695"/>
                    <a:pt x="148605" y="68482"/>
                  </a:cubicBezTo>
                  <a:cubicBezTo>
                    <a:pt x="149608" y="67965"/>
                    <a:pt x="150581" y="67388"/>
                    <a:pt x="151614" y="66962"/>
                  </a:cubicBezTo>
                  <a:cubicBezTo>
                    <a:pt x="152495" y="66628"/>
                    <a:pt x="153195" y="66050"/>
                    <a:pt x="153985" y="65564"/>
                  </a:cubicBezTo>
                  <a:cubicBezTo>
                    <a:pt x="155717" y="64530"/>
                    <a:pt x="157268" y="62980"/>
                    <a:pt x="158757" y="61643"/>
                  </a:cubicBezTo>
                  <a:cubicBezTo>
                    <a:pt x="160611" y="59971"/>
                    <a:pt x="162830" y="58725"/>
                    <a:pt x="164654" y="57023"/>
                  </a:cubicBezTo>
                  <a:cubicBezTo>
                    <a:pt x="165353" y="56384"/>
                    <a:pt x="166022" y="55685"/>
                    <a:pt x="166873" y="55321"/>
                  </a:cubicBezTo>
                  <a:cubicBezTo>
                    <a:pt x="167268" y="55138"/>
                    <a:pt x="167785" y="54956"/>
                    <a:pt x="168210" y="54986"/>
                  </a:cubicBezTo>
                  <a:cubicBezTo>
                    <a:pt x="168636" y="55047"/>
                    <a:pt x="169152" y="55290"/>
                    <a:pt x="169578" y="55381"/>
                  </a:cubicBezTo>
                  <a:cubicBezTo>
                    <a:pt x="170490" y="55594"/>
                    <a:pt x="171371" y="55594"/>
                    <a:pt x="172313" y="55564"/>
                  </a:cubicBezTo>
                  <a:cubicBezTo>
                    <a:pt x="173621" y="55533"/>
                    <a:pt x="174320" y="54014"/>
                    <a:pt x="174988" y="53011"/>
                  </a:cubicBezTo>
                  <a:cubicBezTo>
                    <a:pt x="175748" y="51916"/>
                    <a:pt x="177268" y="52646"/>
                    <a:pt x="178423" y="52828"/>
                  </a:cubicBezTo>
                  <a:cubicBezTo>
                    <a:pt x="179456" y="52950"/>
                    <a:pt x="180338" y="53011"/>
                    <a:pt x="181250" y="53466"/>
                  </a:cubicBezTo>
                  <a:cubicBezTo>
                    <a:pt x="181858" y="53801"/>
                    <a:pt x="182314" y="54166"/>
                    <a:pt x="182830" y="54561"/>
                  </a:cubicBezTo>
                  <a:cubicBezTo>
                    <a:pt x="183408" y="55017"/>
                    <a:pt x="184198" y="55716"/>
                    <a:pt x="184958" y="55716"/>
                  </a:cubicBezTo>
                  <a:cubicBezTo>
                    <a:pt x="185232" y="55716"/>
                    <a:pt x="185475" y="55564"/>
                    <a:pt x="185748" y="55503"/>
                  </a:cubicBezTo>
                  <a:cubicBezTo>
                    <a:pt x="186265" y="55442"/>
                    <a:pt x="186782" y="55564"/>
                    <a:pt x="187268" y="55533"/>
                  </a:cubicBezTo>
                  <a:cubicBezTo>
                    <a:pt x="188362" y="55473"/>
                    <a:pt x="189396" y="55138"/>
                    <a:pt x="190399" y="54804"/>
                  </a:cubicBezTo>
                  <a:cubicBezTo>
                    <a:pt x="191493" y="54409"/>
                    <a:pt x="192253" y="53831"/>
                    <a:pt x="193165" y="53162"/>
                  </a:cubicBezTo>
                  <a:cubicBezTo>
                    <a:pt x="194654" y="52099"/>
                    <a:pt x="196205" y="51278"/>
                    <a:pt x="197664" y="50123"/>
                  </a:cubicBezTo>
                  <a:cubicBezTo>
                    <a:pt x="198788" y="49211"/>
                    <a:pt x="200095" y="48421"/>
                    <a:pt x="201068" y="47357"/>
                  </a:cubicBezTo>
                  <a:cubicBezTo>
                    <a:pt x="202040" y="46354"/>
                    <a:pt x="203256" y="45564"/>
                    <a:pt x="203986" y="44348"/>
                  </a:cubicBezTo>
                  <a:cubicBezTo>
                    <a:pt x="205992" y="41217"/>
                    <a:pt x="209335" y="38998"/>
                    <a:pt x="212010" y="36445"/>
                  </a:cubicBezTo>
                  <a:cubicBezTo>
                    <a:pt x="213378" y="35138"/>
                    <a:pt x="214594" y="33649"/>
                    <a:pt x="215901" y="32281"/>
                  </a:cubicBezTo>
                  <a:cubicBezTo>
                    <a:pt x="216813" y="31338"/>
                    <a:pt x="217816" y="30518"/>
                    <a:pt x="218697" y="29576"/>
                  </a:cubicBezTo>
                  <a:cubicBezTo>
                    <a:pt x="219761" y="28451"/>
                    <a:pt x="220916" y="27357"/>
                    <a:pt x="222132" y="26354"/>
                  </a:cubicBezTo>
                  <a:cubicBezTo>
                    <a:pt x="222862" y="25746"/>
                    <a:pt x="223469" y="25563"/>
                    <a:pt x="224260" y="25077"/>
                  </a:cubicBezTo>
                  <a:cubicBezTo>
                    <a:pt x="225080" y="24530"/>
                    <a:pt x="225840" y="23740"/>
                    <a:pt x="226631" y="23132"/>
                  </a:cubicBezTo>
                  <a:cubicBezTo>
                    <a:pt x="228242" y="21946"/>
                    <a:pt x="229305" y="20366"/>
                    <a:pt x="230734" y="19028"/>
                  </a:cubicBezTo>
                  <a:cubicBezTo>
                    <a:pt x="231372" y="18451"/>
                    <a:pt x="232132" y="18208"/>
                    <a:pt x="232710" y="17539"/>
                  </a:cubicBezTo>
                  <a:cubicBezTo>
                    <a:pt x="233561" y="16566"/>
                    <a:pt x="234382" y="15563"/>
                    <a:pt x="235263" y="14591"/>
                  </a:cubicBezTo>
                  <a:cubicBezTo>
                    <a:pt x="236509" y="13253"/>
                    <a:pt x="238059" y="12037"/>
                    <a:pt x="239184" y="10609"/>
                  </a:cubicBezTo>
                  <a:cubicBezTo>
                    <a:pt x="240552" y="8876"/>
                    <a:pt x="241798" y="7174"/>
                    <a:pt x="242953" y="5289"/>
                  </a:cubicBezTo>
                  <a:cubicBezTo>
                    <a:pt x="244017" y="3527"/>
                    <a:pt x="245202" y="1672"/>
                    <a:pt x="246388" y="1"/>
                  </a:cubicBezTo>
                  <a:cubicBezTo>
                    <a:pt x="247148" y="122"/>
                    <a:pt x="248303" y="1885"/>
                    <a:pt x="248759" y="2432"/>
                  </a:cubicBezTo>
                  <a:cubicBezTo>
                    <a:pt x="249002" y="2706"/>
                    <a:pt x="249154" y="3071"/>
                    <a:pt x="249397" y="3314"/>
                  </a:cubicBezTo>
                  <a:cubicBezTo>
                    <a:pt x="249731" y="3618"/>
                    <a:pt x="250126" y="3618"/>
                    <a:pt x="250430" y="3982"/>
                  </a:cubicBezTo>
                  <a:cubicBezTo>
                    <a:pt x="250917" y="4560"/>
                    <a:pt x="251160" y="5411"/>
                    <a:pt x="251677" y="5958"/>
                  </a:cubicBezTo>
                  <a:cubicBezTo>
                    <a:pt x="252558" y="6900"/>
                    <a:pt x="253531" y="5502"/>
                    <a:pt x="254260" y="4925"/>
                  </a:cubicBezTo>
                  <a:cubicBezTo>
                    <a:pt x="255081" y="4226"/>
                    <a:pt x="255871" y="3496"/>
                    <a:pt x="256692" y="2797"/>
                  </a:cubicBezTo>
                  <a:cubicBezTo>
                    <a:pt x="257057" y="2523"/>
                    <a:pt x="257330" y="2189"/>
                    <a:pt x="257695" y="1916"/>
                  </a:cubicBezTo>
                  <a:cubicBezTo>
                    <a:pt x="257999" y="1733"/>
                    <a:pt x="258303" y="1916"/>
                    <a:pt x="258546" y="1551"/>
                  </a:cubicBezTo>
                  <a:cubicBezTo>
                    <a:pt x="260887" y="2463"/>
                    <a:pt x="261616" y="4742"/>
                    <a:pt x="263349" y="6414"/>
                  </a:cubicBezTo>
                  <a:cubicBezTo>
                    <a:pt x="264716" y="7721"/>
                    <a:pt x="265993" y="8724"/>
                    <a:pt x="266966" y="10366"/>
                  </a:cubicBezTo>
                  <a:cubicBezTo>
                    <a:pt x="267999" y="12098"/>
                    <a:pt x="268972" y="13861"/>
                    <a:pt x="269975" y="15624"/>
                  </a:cubicBezTo>
                  <a:cubicBezTo>
                    <a:pt x="270552" y="16597"/>
                    <a:pt x="271069" y="17600"/>
                    <a:pt x="271677" y="18542"/>
                  </a:cubicBezTo>
                  <a:cubicBezTo>
                    <a:pt x="271677" y="18542"/>
                    <a:pt x="272042" y="18815"/>
                    <a:pt x="272042" y="18785"/>
                  </a:cubicBezTo>
                  <a:cubicBezTo>
                    <a:pt x="272346" y="19454"/>
                    <a:pt x="272407" y="20457"/>
                    <a:pt x="272559" y="21186"/>
                  </a:cubicBezTo>
                  <a:cubicBezTo>
                    <a:pt x="273075" y="23284"/>
                    <a:pt x="274078" y="25624"/>
                    <a:pt x="275051" y="27539"/>
                  </a:cubicBezTo>
                  <a:cubicBezTo>
                    <a:pt x="275780" y="28937"/>
                    <a:pt x="276480" y="30579"/>
                    <a:pt x="277422" y="31825"/>
                  </a:cubicBezTo>
                  <a:cubicBezTo>
                    <a:pt x="278091" y="32676"/>
                    <a:pt x="279033" y="33284"/>
                    <a:pt x="279671" y="34165"/>
                  </a:cubicBezTo>
                  <a:cubicBezTo>
                    <a:pt x="280553" y="35381"/>
                    <a:pt x="280978" y="36840"/>
                    <a:pt x="282012" y="37965"/>
                  </a:cubicBezTo>
                  <a:cubicBezTo>
                    <a:pt x="282802" y="38907"/>
                    <a:pt x="283805" y="39545"/>
                    <a:pt x="284382" y="40640"/>
                  </a:cubicBezTo>
                  <a:cubicBezTo>
                    <a:pt x="284930" y="41612"/>
                    <a:pt x="285294" y="41491"/>
                    <a:pt x="286176" y="40731"/>
                  </a:cubicBezTo>
                  <a:cubicBezTo>
                    <a:pt x="286845" y="40123"/>
                    <a:pt x="287422" y="39363"/>
                    <a:pt x="288060" y="38725"/>
                  </a:cubicBezTo>
                  <a:cubicBezTo>
                    <a:pt x="288516" y="38269"/>
                    <a:pt x="289428" y="36901"/>
                    <a:pt x="290006" y="36840"/>
                  </a:cubicBezTo>
                  <a:cubicBezTo>
                    <a:pt x="291130" y="36718"/>
                    <a:pt x="290918" y="37722"/>
                    <a:pt x="291130" y="38542"/>
                  </a:cubicBezTo>
                  <a:cubicBezTo>
                    <a:pt x="291617" y="40366"/>
                    <a:pt x="292984" y="42311"/>
                    <a:pt x="293927" y="43892"/>
                  </a:cubicBezTo>
                  <a:cubicBezTo>
                    <a:pt x="295963" y="47296"/>
                    <a:pt x="298030" y="50700"/>
                    <a:pt x="299671" y="54318"/>
                  </a:cubicBezTo>
                  <a:cubicBezTo>
                    <a:pt x="302103" y="59637"/>
                    <a:pt x="303349" y="65503"/>
                    <a:pt x="305507" y="70944"/>
                  </a:cubicBezTo>
                  <a:cubicBezTo>
                    <a:pt x="306480" y="73376"/>
                    <a:pt x="307635" y="75990"/>
                    <a:pt x="309216" y="78117"/>
                  </a:cubicBezTo>
                  <a:cubicBezTo>
                    <a:pt x="310796" y="80215"/>
                    <a:pt x="312863" y="81886"/>
                    <a:pt x="314505" y="83923"/>
                  </a:cubicBezTo>
                  <a:cubicBezTo>
                    <a:pt x="316541" y="86415"/>
                    <a:pt x="318851" y="89576"/>
                    <a:pt x="321496" y="91491"/>
                  </a:cubicBezTo>
                  <a:cubicBezTo>
                    <a:pt x="322438" y="92160"/>
                    <a:pt x="323623" y="92494"/>
                    <a:pt x="324596" y="93133"/>
                  </a:cubicBezTo>
                  <a:cubicBezTo>
                    <a:pt x="325599" y="93832"/>
                    <a:pt x="326572" y="94683"/>
                    <a:pt x="327544" y="95473"/>
                  </a:cubicBezTo>
                  <a:cubicBezTo>
                    <a:pt x="328669" y="96385"/>
                    <a:pt x="329611" y="97418"/>
                    <a:pt x="330645" y="98422"/>
                  </a:cubicBezTo>
                  <a:cubicBezTo>
                    <a:pt x="331435" y="99151"/>
                    <a:pt x="332408" y="99577"/>
                    <a:pt x="333228" y="100245"/>
                  </a:cubicBezTo>
                  <a:cubicBezTo>
                    <a:pt x="334414" y="101248"/>
                    <a:pt x="336025" y="103133"/>
                    <a:pt x="335508" y="104805"/>
                  </a:cubicBezTo>
                  <a:cubicBezTo>
                    <a:pt x="334292" y="105078"/>
                    <a:pt x="332712" y="104957"/>
                    <a:pt x="331435" y="105109"/>
                  </a:cubicBezTo>
                  <a:cubicBezTo>
                    <a:pt x="328335" y="105504"/>
                    <a:pt x="325325" y="105838"/>
                    <a:pt x="322286" y="106719"/>
                  </a:cubicBezTo>
                  <a:cubicBezTo>
                    <a:pt x="315964" y="108634"/>
                    <a:pt x="310036" y="111613"/>
                    <a:pt x="304109" y="114440"/>
                  </a:cubicBezTo>
                  <a:cubicBezTo>
                    <a:pt x="294139" y="119242"/>
                    <a:pt x="283987" y="123832"/>
                    <a:pt x="273318" y="126841"/>
                  </a:cubicBezTo>
                  <a:cubicBezTo>
                    <a:pt x="262224" y="129972"/>
                    <a:pt x="251038" y="131613"/>
                    <a:pt x="239549" y="132039"/>
                  </a:cubicBezTo>
                  <a:cubicBezTo>
                    <a:pt x="228515" y="132465"/>
                    <a:pt x="217512" y="131553"/>
                    <a:pt x="206509" y="130884"/>
                  </a:cubicBezTo>
                  <a:cubicBezTo>
                    <a:pt x="197724" y="130367"/>
                    <a:pt x="189153" y="129243"/>
                    <a:pt x="180581" y="127176"/>
                  </a:cubicBezTo>
                  <a:cubicBezTo>
                    <a:pt x="180308" y="127115"/>
                    <a:pt x="180034" y="127054"/>
                    <a:pt x="179760" y="126993"/>
                  </a:cubicBezTo>
                  <a:cubicBezTo>
                    <a:pt x="175900" y="126051"/>
                    <a:pt x="172040" y="125170"/>
                    <a:pt x="168240" y="124015"/>
                  </a:cubicBezTo>
                  <a:cubicBezTo>
                    <a:pt x="166599" y="123498"/>
                    <a:pt x="165019" y="123042"/>
                    <a:pt x="163529" y="122130"/>
                  </a:cubicBezTo>
                  <a:cubicBezTo>
                    <a:pt x="161918" y="121127"/>
                    <a:pt x="160307" y="121735"/>
                    <a:pt x="158575" y="121370"/>
                  </a:cubicBezTo>
                  <a:cubicBezTo>
                    <a:pt x="158210" y="121309"/>
                    <a:pt x="157632" y="121066"/>
                    <a:pt x="157268" y="120853"/>
                  </a:cubicBezTo>
                  <a:cubicBezTo>
                    <a:pt x="156660" y="120580"/>
                    <a:pt x="156052" y="120428"/>
                    <a:pt x="155413" y="120246"/>
                  </a:cubicBezTo>
                  <a:cubicBezTo>
                    <a:pt x="154410" y="119911"/>
                    <a:pt x="153468" y="119577"/>
                    <a:pt x="152465" y="119334"/>
                  </a:cubicBezTo>
                  <a:cubicBezTo>
                    <a:pt x="151736" y="119182"/>
                    <a:pt x="151006" y="119090"/>
                    <a:pt x="150307" y="118847"/>
                  </a:cubicBezTo>
                  <a:cubicBezTo>
                    <a:pt x="149547" y="118604"/>
                    <a:pt x="148939" y="118270"/>
                    <a:pt x="148179" y="118148"/>
                  </a:cubicBezTo>
                  <a:cubicBezTo>
                    <a:pt x="146963" y="117996"/>
                    <a:pt x="145869" y="117662"/>
                    <a:pt x="144714" y="117328"/>
                  </a:cubicBezTo>
                  <a:cubicBezTo>
                    <a:pt x="143377" y="116932"/>
                    <a:pt x="142070" y="116811"/>
                    <a:pt x="140732" y="116568"/>
                  </a:cubicBezTo>
                  <a:cubicBezTo>
                    <a:pt x="137936" y="116021"/>
                    <a:pt x="134957" y="116446"/>
                    <a:pt x="132161" y="116173"/>
                  </a:cubicBezTo>
                  <a:cubicBezTo>
                    <a:pt x="129668" y="115929"/>
                    <a:pt x="127085" y="115686"/>
                    <a:pt x="124562" y="115625"/>
                  </a:cubicBezTo>
                  <a:cubicBezTo>
                    <a:pt x="121309" y="115534"/>
                    <a:pt x="118209" y="114896"/>
                    <a:pt x="115018" y="114288"/>
                  </a:cubicBezTo>
                  <a:cubicBezTo>
                    <a:pt x="111431" y="113619"/>
                    <a:pt x="107875" y="112890"/>
                    <a:pt x="104227" y="112555"/>
                  </a:cubicBezTo>
                  <a:cubicBezTo>
                    <a:pt x="102160" y="112373"/>
                    <a:pt x="100093" y="112221"/>
                    <a:pt x="98026" y="112008"/>
                  </a:cubicBezTo>
                  <a:cubicBezTo>
                    <a:pt x="90701" y="111248"/>
                    <a:pt x="83406" y="110793"/>
                    <a:pt x="76020" y="110489"/>
                  </a:cubicBezTo>
                  <a:cubicBezTo>
                    <a:pt x="70123" y="110245"/>
                    <a:pt x="64287" y="109577"/>
                    <a:pt x="58421" y="108938"/>
                  </a:cubicBezTo>
                  <a:cubicBezTo>
                    <a:pt x="53314" y="108391"/>
                    <a:pt x="48238" y="108178"/>
                    <a:pt x="43132" y="107571"/>
                  </a:cubicBezTo>
                  <a:cubicBezTo>
                    <a:pt x="41095" y="107327"/>
                    <a:pt x="39059" y="107175"/>
                    <a:pt x="37053" y="106750"/>
                  </a:cubicBezTo>
                  <a:cubicBezTo>
                    <a:pt x="35290" y="106355"/>
                    <a:pt x="33557" y="105777"/>
                    <a:pt x="31825" y="105291"/>
                  </a:cubicBezTo>
                  <a:cubicBezTo>
                    <a:pt x="26840" y="103953"/>
                    <a:pt x="21794" y="102829"/>
                    <a:pt x="17022" y="100823"/>
                  </a:cubicBezTo>
                  <a:cubicBezTo>
                    <a:pt x="12706" y="98969"/>
                    <a:pt x="8207" y="96507"/>
                    <a:pt x="4924" y="93102"/>
                  </a:cubicBezTo>
                  <a:cubicBezTo>
                    <a:pt x="2402" y="90519"/>
                    <a:pt x="1246" y="87509"/>
                    <a:pt x="699" y="83984"/>
                  </a:cubicBezTo>
                  <a:cubicBezTo>
                    <a:pt x="0" y="79394"/>
                    <a:pt x="517" y="74591"/>
                    <a:pt x="943" y="70002"/>
                  </a:cubicBezTo>
                  <a:cubicBezTo>
                    <a:pt x="1125" y="68239"/>
                    <a:pt x="1216" y="66445"/>
                    <a:pt x="1581" y="64713"/>
                  </a:cubicBezTo>
                  <a:cubicBezTo>
                    <a:pt x="1733" y="63953"/>
                    <a:pt x="1946" y="63132"/>
                    <a:pt x="2462" y="62524"/>
                  </a:cubicBezTo>
                  <a:cubicBezTo>
                    <a:pt x="3192" y="61704"/>
                    <a:pt x="4742" y="61278"/>
                    <a:pt x="5654" y="60792"/>
                  </a:cubicBezTo>
                  <a:cubicBezTo>
                    <a:pt x="6961" y="60153"/>
                    <a:pt x="8207" y="59424"/>
                    <a:pt x="9484" y="58725"/>
                  </a:cubicBezTo>
                  <a:cubicBezTo>
                    <a:pt x="11794" y="57387"/>
                    <a:pt x="14134" y="56111"/>
                    <a:pt x="16475" y="54773"/>
                  </a:cubicBezTo>
                  <a:cubicBezTo>
                    <a:pt x="18146" y="53831"/>
                    <a:pt x="19575" y="52615"/>
                    <a:pt x="21156" y="51491"/>
                  </a:cubicBezTo>
                  <a:cubicBezTo>
                    <a:pt x="22159" y="50822"/>
                    <a:pt x="23162" y="50275"/>
                    <a:pt x="24195" y="49697"/>
                  </a:cubicBezTo>
                  <a:cubicBezTo>
                    <a:pt x="26353" y="48482"/>
                    <a:pt x="28359" y="47053"/>
                    <a:pt x="30396" y="45716"/>
                  </a:cubicBezTo>
                  <a:cubicBezTo>
                    <a:pt x="31338" y="45077"/>
                    <a:pt x="32250" y="44469"/>
                    <a:pt x="33132" y="43770"/>
                  </a:cubicBezTo>
                  <a:cubicBezTo>
                    <a:pt x="33405" y="43527"/>
                    <a:pt x="33739" y="43254"/>
                    <a:pt x="34074" y="43102"/>
                  </a:cubicBezTo>
                  <a:cubicBezTo>
                    <a:pt x="34439" y="42919"/>
                    <a:pt x="34439" y="42858"/>
                    <a:pt x="34803" y="43193"/>
                  </a:cubicBezTo>
                  <a:cubicBezTo>
                    <a:pt x="35229" y="43588"/>
                    <a:pt x="35563" y="44165"/>
                    <a:pt x="35958" y="44621"/>
                  </a:cubicBezTo>
                  <a:cubicBezTo>
                    <a:pt x="36536" y="45260"/>
                    <a:pt x="37174" y="45746"/>
                    <a:pt x="37873" y="46202"/>
                  </a:cubicBezTo>
                  <a:cubicBezTo>
                    <a:pt x="38572" y="46658"/>
                    <a:pt x="39241" y="47205"/>
                    <a:pt x="40001" y="47539"/>
                  </a:cubicBezTo>
                  <a:cubicBezTo>
                    <a:pt x="40943" y="47934"/>
                    <a:pt x="41977" y="48026"/>
                    <a:pt x="42949" y="48299"/>
                  </a:cubicBezTo>
                  <a:cubicBezTo>
                    <a:pt x="43588" y="48451"/>
                    <a:pt x="44256" y="48725"/>
                    <a:pt x="44864" y="48998"/>
                  </a:cubicBezTo>
                  <a:cubicBezTo>
                    <a:pt x="45442" y="49241"/>
                    <a:pt x="45107" y="49059"/>
                    <a:pt x="45594" y="48786"/>
                  </a:cubicBezTo>
                  <a:cubicBezTo>
                    <a:pt x="46263" y="48390"/>
                    <a:pt x="47053" y="49485"/>
                    <a:pt x="47539" y="49758"/>
                  </a:cubicBezTo>
                  <a:cubicBezTo>
                    <a:pt x="48907" y="50548"/>
                    <a:pt x="50032" y="51552"/>
                    <a:pt x="51308" y="52494"/>
                  </a:cubicBezTo>
                  <a:cubicBezTo>
                    <a:pt x="53892" y="54378"/>
                    <a:pt x="56475" y="56293"/>
                    <a:pt x="59211" y="57995"/>
                  </a:cubicBezTo>
                  <a:cubicBezTo>
                    <a:pt x="60792" y="58998"/>
                    <a:pt x="62433" y="60001"/>
                    <a:pt x="64074" y="60913"/>
                  </a:cubicBezTo>
                  <a:cubicBezTo>
                    <a:pt x="65533" y="61704"/>
                    <a:pt x="67084" y="61886"/>
                    <a:pt x="68603" y="62464"/>
                  </a:cubicBezTo>
                  <a:cubicBezTo>
                    <a:pt x="70093" y="63011"/>
                    <a:pt x="71035" y="64348"/>
                    <a:pt x="72676" y="64561"/>
                  </a:cubicBezTo>
                  <a:cubicBezTo>
                    <a:pt x="74257" y="64743"/>
                    <a:pt x="75777" y="64318"/>
                    <a:pt x="77327" y="64591"/>
                  </a:cubicBezTo>
                  <a:cubicBezTo>
                    <a:pt x="79485" y="64956"/>
                    <a:pt x="81522" y="65564"/>
                    <a:pt x="83588" y="66202"/>
                  </a:cubicBezTo>
                  <a:cubicBezTo>
                    <a:pt x="85655" y="66871"/>
                    <a:pt x="87388" y="67661"/>
                    <a:pt x="89576" y="67631"/>
                  </a:cubicBezTo>
                  <a:cubicBezTo>
                    <a:pt x="92312" y="67631"/>
                    <a:pt x="95017" y="67205"/>
                    <a:pt x="97753" y="67752"/>
                  </a:cubicBezTo>
                  <a:cubicBezTo>
                    <a:pt x="101066" y="68421"/>
                    <a:pt x="104197" y="69789"/>
                    <a:pt x="107479" y="70549"/>
                  </a:cubicBezTo>
                  <a:cubicBezTo>
                    <a:pt x="114440" y="72129"/>
                    <a:pt x="121461" y="73588"/>
                    <a:pt x="128604" y="72464"/>
                  </a:cubicBezTo>
                  <a:cubicBezTo>
                    <a:pt x="130671" y="72129"/>
                    <a:pt x="133103" y="71430"/>
                    <a:pt x="134866" y="70275"/>
                  </a:cubicBezTo>
                  <a:cubicBezTo>
                    <a:pt x="135778" y="69698"/>
                    <a:pt x="136477" y="68755"/>
                    <a:pt x="137419" y="68239"/>
                  </a:cubicBezTo>
                  <a:cubicBezTo>
                    <a:pt x="138513" y="67631"/>
                    <a:pt x="139912" y="68330"/>
                    <a:pt x="141036" y="68573"/>
                  </a:cubicBezTo>
                  <a:cubicBezTo>
                    <a:pt x="141644" y="68695"/>
                    <a:pt x="142313" y="68634"/>
                    <a:pt x="142860" y="68816"/>
                  </a:cubicBezTo>
                  <a:cubicBezTo>
                    <a:pt x="143286" y="68907"/>
                    <a:pt x="143772" y="69272"/>
                    <a:pt x="144137" y="69455"/>
                  </a:cubicBezTo>
                  <a:cubicBezTo>
                    <a:pt x="144349" y="69576"/>
                    <a:pt x="144562" y="69819"/>
                    <a:pt x="144836" y="69789"/>
                  </a:cubicBezTo>
                  <a:cubicBezTo>
                    <a:pt x="145079" y="69789"/>
                    <a:pt x="145049" y="69576"/>
                    <a:pt x="145231" y="69546"/>
                  </a:cubicBezTo>
                  <a:cubicBezTo>
                    <a:pt x="145596" y="69455"/>
                    <a:pt x="146021" y="69606"/>
                    <a:pt x="146356" y="695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53;p41">
              <a:extLst>
                <a:ext uri="{FF2B5EF4-FFF2-40B4-BE49-F238E27FC236}">
                  <a16:creationId xmlns:a16="http://schemas.microsoft.com/office/drawing/2014/main" id="{A7201D92-7611-493C-9B97-CDA820C3DCFA}"/>
                </a:ext>
              </a:extLst>
            </p:cNvPr>
            <p:cNvSpPr/>
            <p:nvPr/>
          </p:nvSpPr>
          <p:spPr>
            <a:xfrm>
              <a:off x="4769039" y="3359648"/>
              <a:ext cx="4869972" cy="2265837"/>
            </a:xfrm>
            <a:custGeom>
              <a:avLst/>
              <a:gdLst/>
              <a:ahLst/>
              <a:cxnLst/>
              <a:rect l="l" t="t" r="r" b="b"/>
              <a:pathLst>
                <a:path w="171493" h="79790" extrusionOk="0">
                  <a:moveTo>
                    <a:pt x="6140" y="35625"/>
                  </a:moveTo>
                  <a:cubicBezTo>
                    <a:pt x="6535" y="35381"/>
                    <a:pt x="6991" y="35229"/>
                    <a:pt x="7508" y="35260"/>
                  </a:cubicBezTo>
                  <a:cubicBezTo>
                    <a:pt x="8390" y="35351"/>
                    <a:pt x="9210" y="35777"/>
                    <a:pt x="10092" y="35868"/>
                  </a:cubicBezTo>
                  <a:cubicBezTo>
                    <a:pt x="11460" y="35989"/>
                    <a:pt x="13010" y="35807"/>
                    <a:pt x="14347" y="35503"/>
                  </a:cubicBezTo>
                  <a:cubicBezTo>
                    <a:pt x="15289" y="35290"/>
                    <a:pt x="16110" y="34834"/>
                    <a:pt x="16992" y="34500"/>
                  </a:cubicBezTo>
                  <a:cubicBezTo>
                    <a:pt x="17751" y="34257"/>
                    <a:pt x="18481" y="34044"/>
                    <a:pt x="19241" y="33740"/>
                  </a:cubicBezTo>
                  <a:cubicBezTo>
                    <a:pt x="21429" y="32767"/>
                    <a:pt x="23739" y="32007"/>
                    <a:pt x="25685" y="30548"/>
                  </a:cubicBezTo>
                  <a:cubicBezTo>
                    <a:pt x="27083" y="29515"/>
                    <a:pt x="28481" y="28573"/>
                    <a:pt x="29910" y="27570"/>
                  </a:cubicBezTo>
                  <a:cubicBezTo>
                    <a:pt x="30578" y="27083"/>
                    <a:pt x="31278" y="26840"/>
                    <a:pt x="31916" y="26263"/>
                  </a:cubicBezTo>
                  <a:cubicBezTo>
                    <a:pt x="32372" y="25868"/>
                    <a:pt x="33253" y="24804"/>
                    <a:pt x="33831" y="24743"/>
                  </a:cubicBezTo>
                  <a:cubicBezTo>
                    <a:pt x="34256" y="24652"/>
                    <a:pt x="34378" y="24956"/>
                    <a:pt x="34591" y="25229"/>
                  </a:cubicBezTo>
                  <a:cubicBezTo>
                    <a:pt x="34955" y="25746"/>
                    <a:pt x="35351" y="26080"/>
                    <a:pt x="35837" y="26506"/>
                  </a:cubicBezTo>
                  <a:cubicBezTo>
                    <a:pt x="36597" y="27144"/>
                    <a:pt x="37205" y="27782"/>
                    <a:pt x="38147" y="28178"/>
                  </a:cubicBezTo>
                  <a:cubicBezTo>
                    <a:pt x="38998" y="28542"/>
                    <a:pt x="39940" y="28634"/>
                    <a:pt x="40791" y="29029"/>
                  </a:cubicBezTo>
                  <a:cubicBezTo>
                    <a:pt x="42342" y="29789"/>
                    <a:pt x="43709" y="30731"/>
                    <a:pt x="45351" y="31126"/>
                  </a:cubicBezTo>
                  <a:cubicBezTo>
                    <a:pt x="46080" y="31308"/>
                    <a:pt x="46658" y="31278"/>
                    <a:pt x="47387" y="31308"/>
                  </a:cubicBezTo>
                  <a:cubicBezTo>
                    <a:pt x="48178" y="31339"/>
                    <a:pt x="48877" y="31582"/>
                    <a:pt x="49667" y="31582"/>
                  </a:cubicBezTo>
                  <a:cubicBezTo>
                    <a:pt x="50427" y="31552"/>
                    <a:pt x="51339" y="31704"/>
                    <a:pt x="52068" y="31552"/>
                  </a:cubicBezTo>
                  <a:cubicBezTo>
                    <a:pt x="52463" y="31460"/>
                    <a:pt x="52646" y="31308"/>
                    <a:pt x="53071" y="31308"/>
                  </a:cubicBezTo>
                  <a:cubicBezTo>
                    <a:pt x="53466" y="31308"/>
                    <a:pt x="53801" y="31339"/>
                    <a:pt x="54166" y="31248"/>
                  </a:cubicBezTo>
                  <a:cubicBezTo>
                    <a:pt x="55321" y="30974"/>
                    <a:pt x="56111" y="29697"/>
                    <a:pt x="57114" y="29029"/>
                  </a:cubicBezTo>
                  <a:cubicBezTo>
                    <a:pt x="58178" y="28330"/>
                    <a:pt x="59394" y="27843"/>
                    <a:pt x="60366" y="26962"/>
                  </a:cubicBezTo>
                  <a:cubicBezTo>
                    <a:pt x="61400" y="26050"/>
                    <a:pt x="62494" y="25229"/>
                    <a:pt x="63588" y="24378"/>
                  </a:cubicBezTo>
                  <a:cubicBezTo>
                    <a:pt x="65564" y="22889"/>
                    <a:pt x="67570" y="21460"/>
                    <a:pt x="69546" y="19940"/>
                  </a:cubicBezTo>
                  <a:cubicBezTo>
                    <a:pt x="71795" y="18208"/>
                    <a:pt x="73862" y="16293"/>
                    <a:pt x="76050" y="14500"/>
                  </a:cubicBezTo>
                  <a:cubicBezTo>
                    <a:pt x="77357" y="13405"/>
                    <a:pt x="78543" y="12220"/>
                    <a:pt x="79789" y="11126"/>
                  </a:cubicBezTo>
                  <a:cubicBezTo>
                    <a:pt x="81218" y="9879"/>
                    <a:pt x="82494" y="8451"/>
                    <a:pt x="83923" y="7235"/>
                  </a:cubicBezTo>
                  <a:cubicBezTo>
                    <a:pt x="85291" y="6050"/>
                    <a:pt x="86811" y="4986"/>
                    <a:pt x="88239" y="3892"/>
                  </a:cubicBezTo>
                  <a:cubicBezTo>
                    <a:pt x="89425" y="2980"/>
                    <a:pt x="90367" y="1885"/>
                    <a:pt x="91461" y="913"/>
                  </a:cubicBezTo>
                  <a:cubicBezTo>
                    <a:pt x="92282" y="244"/>
                    <a:pt x="92616" y="1"/>
                    <a:pt x="93467" y="487"/>
                  </a:cubicBezTo>
                  <a:cubicBezTo>
                    <a:pt x="93923" y="761"/>
                    <a:pt x="94440" y="943"/>
                    <a:pt x="94926" y="1156"/>
                  </a:cubicBezTo>
                  <a:cubicBezTo>
                    <a:pt x="95929" y="1612"/>
                    <a:pt x="96811" y="2250"/>
                    <a:pt x="97753" y="2737"/>
                  </a:cubicBezTo>
                  <a:cubicBezTo>
                    <a:pt x="98756" y="3284"/>
                    <a:pt x="99789" y="3861"/>
                    <a:pt x="100762" y="4439"/>
                  </a:cubicBezTo>
                  <a:cubicBezTo>
                    <a:pt x="102039" y="5199"/>
                    <a:pt x="103103" y="6323"/>
                    <a:pt x="104318" y="7205"/>
                  </a:cubicBezTo>
                  <a:cubicBezTo>
                    <a:pt x="105565" y="8086"/>
                    <a:pt x="106841" y="8998"/>
                    <a:pt x="108179" y="9758"/>
                  </a:cubicBezTo>
                  <a:cubicBezTo>
                    <a:pt x="109607" y="10579"/>
                    <a:pt x="111279" y="10761"/>
                    <a:pt x="112738" y="11551"/>
                  </a:cubicBezTo>
                  <a:cubicBezTo>
                    <a:pt x="114592" y="12585"/>
                    <a:pt x="116416" y="14074"/>
                    <a:pt x="118604" y="14104"/>
                  </a:cubicBezTo>
                  <a:cubicBezTo>
                    <a:pt x="121036" y="14165"/>
                    <a:pt x="123468" y="14287"/>
                    <a:pt x="125839" y="14895"/>
                  </a:cubicBezTo>
                  <a:cubicBezTo>
                    <a:pt x="126659" y="15108"/>
                    <a:pt x="127298" y="15624"/>
                    <a:pt x="128118" y="15807"/>
                  </a:cubicBezTo>
                  <a:cubicBezTo>
                    <a:pt x="128909" y="16019"/>
                    <a:pt x="129699" y="16141"/>
                    <a:pt x="130520" y="16141"/>
                  </a:cubicBezTo>
                  <a:cubicBezTo>
                    <a:pt x="131948" y="16141"/>
                    <a:pt x="133346" y="15503"/>
                    <a:pt x="134775" y="15594"/>
                  </a:cubicBezTo>
                  <a:cubicBezTo>
                    <a:pt x="135656" y="15655"/>
                    <a:pt x="136082" y="16384"/>
                    <a:pt x="136811" y="16870"/>
                  </a:cubicBezTo>
                  <a:cubicBezTo>
                    <a:pt x="139638" y="18664"/>
                    <a:pt x="142708" y="20092"/>
                    <a:pt x="145626" y="21703"/>
                  </a:cubicBezTo>
                  <a:cubicBezTo>
                    <a:pt x="147480" y="22737"/>
                    <a:pt x="149365" y="23588"/>
                    <a:pt x="151432" y="24074"/>
                  </a:cubicBezTo>
                  <a:cubicBezTo>
                    <a:pt x="152465" y="24348"/>
                    <a:pt x="153377" y="24135"/>
                    <a:pt x="154441" y="23983"/>
                  </a:cubicBezTo>
                  <a:cubicBezTo>
                    <a:pt x="156265" y="23679"/>
                    <a:pt x="158058" y="23314"/>
                    <a:pt x="159791" y="22706"/>
                  </a:cubicBezTo>
                  <a:cubicBezTo>
                    <a:pt x="161310" y="22190"/>
                    <a:pt x="162800" y="21521"/>
                    <a:pt x="164320" y="20974"/>
                  </a:cubicBezTo>
                  <a:cubicBezTo>
                    <a:pt x="165049" y="20731"/>
                    <a:pt x="166083" y="20214"/>
                    <a:pt x="166903" y="20396"/>
                  </a:cubicBezTo>
                  <a:cubicBezTo>
                    <a:pt x="167420" y="20518"/>
                    <a:pt x="167724" y="20883"/>
                    <a:pt x="167967" y="21369"/>
                  </a:cubicBezTo>
                  <a:cubicBezTo>
                    <a:pt x="168210" y="21886"/>
                    <a:pt x="168210" y="22433"/>
                    <a:pt x="168271" y="22980"/>
                  </a:cubicBezTo>
                  <a:cubicBezTo>
                    <a:pt x="168484" y="24834"/>
                    <a:pt x="168727" y="26719"/>
                    <a:pt x="169031" y="28603"/>
                  </a:cubicBezTo>
                  <a:cubicBezTo>
                    <a:pt x="169548" y="32159"/>
                    <a:pt x="169973" y="35746"/>
                    <a:pt x="170429" y="39333"/>
                  </a:cubicBezTo>
                  <a:cubicBezTo>
                    <a:pt x="171037" y="44166"/>
                    <a:pt x="171493" y="49333"/>
                    <a:pt x="170216" y="54105"/>
                  </a:cubicBezTo>
                  <a:cubicBezTo>
                    <a:pt x="169669" y="56233"/>
                    <a:pt x="168940" y="58543"/>
                    <a:pt x="167633" y="60306"/>
                  </a:cubicBezTo>
                  <a:cubicBezTo>
                    <a:pt x="165657" y="63011"/>
                    <a:pt x="163073" y="65108"/>
                    <a:pt x="160216" y="66841"/>
                  </a:cubicBezTo>
                  <a:cubicBezTo>
                    <a:pt x="157298" y="68573"/>
                    <a:pt x="154198" y="69637"/>
                    <a:pt x="150945" y="70579"/>
                  </a:cubicBezTo>
                  <a:cubicBezTo>
                    <a:pt x="146143" y="71947"/>
                    <a:pt x="141249" y="73102"/>
                    <a:pt x="136386" y="74197"/>
                  </a:cubicBezTo>
                  <a:cubicBezTo>
                    <a:pt x="124319" y="76932"/>
                    <a:pt x="112009" y="77935"/>
                    <a:pt x="99698" y="78634"/>
                  </a:cubicBezTo>
                  <a:cubicBezTo>
                    <a:pt x="88969" y="79242"/>
                    <a:pt x="78269" y="79789"/>
                    <a:pt x="67540" y="79729"/>
                  </a:cubicBezTo>
                  <a:cubicBezTo>
                    <a:pt x="58512" y="79637"/>
                    <a:pt x="49363" y="78847"/>
                    <a:pt x="40579" y="76628"/>
                  </a:cubicBezTo>
                  <a:cubicBezTo>
                    <a:pt x="33922" y="74956"/>
                    <a:pt x="27022" y="72981"/>
                    <a:pt x="21247" y="69212"/>
                  </a:cubicBezTo>
                  <a:cubicBezTo>
                    <a:pt x="17204" y="66567"/>
                    <a:pt x="13861" y="63285"/>
                    <a:pt x="10365" y="60002"/>
                  </a:cubicBezTo>
                  <a:cubicBezTo>
                    <a:pt x="8238" y="57996"/>
                    <a:pt x="6353" y="55716"/>
                    <a:pt x="4621" y="53345"/>
                  </a:cubicBezTo>
                  <a:cubicBezTo>
                    <a:pt x="3162" y="51400"/>
                    <a:pt x="1520" y="49272"/>
                    <a:pt x="912" y="46901"/>
                  </a:cubicBezTo>
                  <a:cubicBezTo>
                    <a:pt x="456" y="45199"/>
                    <a:pt x="0" y="43193"/>
                    <a:pt x="487" y="41460"/>
                  </a:cubicBezTo>
                  <a:cubicBezTo>
                    <a:pt x="791" y="40427"/>
                    <a:pt x="1125" y="39606"/>
                    <a:pt x="2037" y="38998"/>
                  </a:cubicBezTo>
                  <a:cubicBezTo>
                    <a:pt x="3101" y="38269"/>
                    <a:pt x="4225" y="37631"/>
                    <a:pt x="5076" y="36628"/>
                  </a:cubicBezTo>
                  <a:cubicBezTo>
                    <a:pt x="5380" y="36232"/>
                    <a:pt x="5745" y="35868"/>
                    <a:pt x="6140" y="356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354;p41">
              <a:extLst>
                <a:ext uri="{FF2B5EF4-FFF2-40B4-BE49-F238E27FC236}">
                  <a16:creationId xmlns:a16="http://schemas.microsoft.com/office/drawing/2014/main" id="{6A68024C-BFF5-4CAF-BC37-296169043A3B}"/>
                </a:ext>
              </a:extLst>
            </p:cNvPr>
            <p:cNvSpPr/>
            <p:nvPr/>
          </p:nvSpPr>
          <p:spPr>
            <a:xfrm>
              <a:off x="1630775" y="3469475"/>
              <a:ext cx="7727310" cy="2329621"/>
            </a:xfrm>
            <a:custGeom>
              <a:avLst/>
              <a:gdLst/>
              <a:ahLst/>
              <a:cxnLst/>
              <a:rect l="l" t="t" r="r" b="b"/>
              <a:pathLst>
                <a:path w="239458" h="64987" extrusionOk="0">
                  <a:moveTo>
                    <a:pt x="10973" y="16323"/>
                  </a:moveTo>
                  <a:cubicBezTo>
                    <a:pt x="11155" y="16292"/>
                    <a:pt x="11307" y="16262"/>
                    <a:pt x="11459" y="16232"/>
                  </a:cubicBezTo>
                  <a:cubicBezTo>
                    <a:pt x="12067" y="16171"/>
                    <a:pt x="12432" y="16292"/>
                    <a:pt x="12918" y="16019"/>
                  </a:cubicBezTo>
                  <a:cubicBezTo>
                    <a:pt x="12706" y="16140"/>
                    <a:pt x="11216" y="16505"/>
                    <a:pt x="11368" y="15867"/>
                  </a:cubicBezTo>
                  <a:cubicBezTo>
                    <a:pt x="11429" y="15624"/>
                    <a:pt x="13192" y="15563"/>
                    <a:pt x="13496" y="15563"/>
                  </a:cubicBezTo>
                  <a:cubicBezTo>
                    <a:pt x="13830" y="15593"/>
                    <a:pt x="14165" y="15715"/>
                    <a:pt x="14529" y="15715"/>
                  </a:cubicBezTo>
                  <a:cubicBezTo>
                    <a:pt x="15867" y="15745"/>
                    <a:pt x="17295" y="15077"/>
                    <a:pt x="18541" y="14651"/>
                  </a:cubicBezTo>
                  <a:cubicBezTo>
                    <a:pt x="20548" y="14013"/>
                    <a:pt x="22584" y="13314"/>
                    <a:pt x="24681" y="13010"/>
                  </a:cubicBezTo>
                  <a:cubicBezTo>
                    <a:pt x="26748" y="12706"/>
                    <a:pt x="28785" y="12584"/>
                    <a:pt x="30821" y="12250"/>
                  </a:cubicBezTo>
                  <a:cubicBezTo>
                    <a:pt x="32402" y="12007"/>
                    <a:pt x="34165" y="11520"/>
                    <a:pt x="35533" y="10639"/>
                  </a:cubicBezTo>
                  <a:cubicBezTo>
                    <a:pt x="35897" y="10396"/>
                    <a:pt x="36141" y="10031"/>
                    <a:pt x="36536" y="9849"/>
                  </a:cubicBezTo>
                  <a:cubicBezTo>
                    <a:pt x="36931" y="9666"/>
                    <a:pt x="37204" y="9788"/>
                    <a:pt x="37569" y="9666"/>
                  </a:cubicBezTo>
                  <a:cubicBezTo>
                    <a:pt x="37843" y="9575"/>
                    <a:pt x="37873" y="9332"/>
                    <a:pt x="38116" y="9210"/>
                  </a:cubicBezTo>
                  <a:cubicBezTo>
                    <a:pt x="38511" y="8997"/>
                    <a:pt x="38724" y="9271"/>
                    <a:pt x="39059" y="9423"/>
                  </a:cubicBezTo>
                  <a:cubicBezTo>
                    <a:pt x="40244" y="9879"/>
                    <a:pt x="41946" y="8724"/>
                    <a:pt x="43132" y="8268"/>
                  </a:cubicBezTo>
                  <a:cubicBezTo>
                    <a:pt x="44256" y="7873"/>
                    <a:pt x="45229" y="7356"/>
                    <a:pt x="46384" y="7052"/>
                  </a:cubicBezTo>
                  <a:cubicBezTo>
                    <a:pt x="46779" y="6961"/>
                    <a:pt x="46961" y="6839"/>
                    <a:pt x="47387" y="6931"/>
                  </a:cubicBezTo>
                  <a:cubicBezTo>
                    <a:pt x="47721" y="7022"/>
                    <a:pt x="47843" y="7295"/>
                    <a:pt x="48086" y="7508"/>
                  </a:cubicBezTo>
                  <a:cubicBezTo>
                    <a:pt x="48755" y="7994"/>
                    <a:pt x="49606" y="8238"/>
                    <a:pt x="50396" y="8511"/>
                  </a:cubicBezTo>
                  <a:cubicBezTo>
                    <a:pt x="51278" y="8845"/>
                    <a:pt x="52007" y="9149"/>
                    <a:pt x="52980" y="9149"/>
                  </a:cubicBezTo>
                  <a:cubicBezTo>
                    <a:pt x="54469" y="9180"/>
                    <a:pt x="55655" y="9089"/>
                    <a:pt x="57083" y="8542"/>
                  </a:cubicBezTo>
                  <a:cubicBezTo>
                    <a:pt x="58086" y="8116"/>
                    <a:pt x="59150" y="7812"/>
                    <a:pt x="60153" y="7386"/>
                  </a:cubicBezTo>
                  <a:cubicBezTo>
                    <a:pt x="61004" y="7022"/>
                    <a:pt x="62068" y="6505"/>
                    <a:pt x="62980" y="6383"/>
                  </a:cubicBezTo>
                  <a:cubicBezTo>
                    <a:pt x="63314" y="6323"/>
                    <a:pt x="63710" y="6353"/>
                    <a:pt x="64044" y="6353"/>
                  </a:cubicBezTo>
                  <a:cubicBezTo>
                    <a:pt x="64621" y="6383"/>
                    <a:pt x="64469" y="6444"/>
                    <a:pt x="64895" y="6809"/>
                  </a:cubicBezTo>
                  <a:cubicBezTo>
                    <a:pt x="65381" y="7204"/>
                    <a:pt x="65959" y="7569"/>
                    <a:pt x="66476" y="7934"/>
                  </a:cubicBezTo>
                  <a:cubicBezTo>
                    <a:pt x="67539" y="8663"/>
                    <a:pt x="68299" y="9788"/>
                    <a:pt x="69272" y="10669"/>
                  </a:cubicBezTo>
                  <a:cubicBezTo>
                    <a:pt x="72038" y="13162"/>
                    <a:pt x="74500" y="15958"/>
                    <a:pt x="77205" y="18542"/>
                  </a:cubicBezTo>
                  <a:cubicBezTo>
                    <a:pt x="78877" y="20153"/>
                    <a:pt x="81096" y="21338"/>
                    <a:pt x="83102" y="22523"/>
                  </a:cubicBezTo>
                  <a:cubicBezTo>
                    <a:pt x="83771" y="22919"/>
                    <a:pt x="84500" y="23223"/>
                    <a:pt x="85199" y="23587"/>
                  </a:cubicBezTo>
                  <a:cubicBezTo>
                    <a:pt x="86020" y="24013"/>
                    <a:pt x="86871" y="24226"/>
                    <a:pt x="87722" y="24590"/>
                  </a:cubicBezTo>
                  <a:cubicBezTo>
                    <a:pt x="88482" y="24894"/>
                    <a:pt x="89029" y="25502"/>
                    <a:pt x="89759" y="25897"/>
                  </a:cubicBezTo>
                  <a:cubicBezTo>
                    <a:pt x="90458" y="26262"/>
                    <a:pt x="91066" y="26627"/>
                    <a:pt x="91734" y="27083"/>
                  </a:cubicBezTo>
                  <a:cubicBezTo>
                    <a:pt x="92160" y="27417"/>
                    <a:pt x="92677" y="27539"/>
                    <a:pt x="93102" y="27903"/>
                  </a:cubicBezTo>
                  <a:cubicBezTo>
                    <a:pt x="93680" y="28359"/>
                    <a:pt x="94196" y="28572"/>
                    <a:pt x="94804" y="28967"/>
                  </a:cubicBezTo>
                  <a:cubicBezTo>
                    <a:pt x="95473" y="29393"/>
                    <a:pt x="96142" y="29758"/>
                    <a:pt x="96598" y="30426"/>
                  </a:cubicBezTo>
                  <a:cubicBezTo>
                    <a:pt x="96932" y="30943"/>
                    <a:pt x="97206" y="31247"/>
                    <a:pt x="97844" y="31186"/>
                  </a:cubicBezTo>
                  <a:cubicBezTo>
                    <a:pt x="98421" y="31156"/>
                    <a:pt x="98452" y="30973"/>
                    <a:pt x="98908" y="30669"/>
                  </a:cubicBezTo>
                  <a:cubicBezTo>
                    <a:pt x="99546" y="30274"/>
                    <a:pt x="100306" y="29970"/>
                    <a:pt x="100975" y="29575"/>
                  </a:cubicBezTo>
                  <a:cubicBezTo>
                    <a:pt x="101856" y="29059"/>
                    <a:pt x="102859" y="28663"/>
                    <a:pt x="103710" y="28086"/>
                  </a:cubicBezTo>
                  <a:cubicBezTo>
                    <a:pt x="104257" y="27691"/>
                    <a:pt x="104713" y="27326"/>
                    <a:pt x="105412" y="27174"/>
                  </a:cubicBezTo>
                  <a:cubicBezTo>
                    <a:pt x="106294" y="26992"/>
                    <a:pt x="106811" y="27417"/>
                    <a:pt x="107601" y="27752"/>
                  </a:cubicBezTo>
                  <a:cubicBezTo>
                    <a:pt x="109029" y="28420"/>
                    <a:pt x="110458" y="29089"/>
                    <a:pt x="111856" y="29758"/>
                  </a:cubicBezTo>
                  <a:cubicBezTo>
                    <a:pt x="113893" y="30730"/>
                    <a:pt x="116294" y="30943"/>
                    <a:pt x="118118" y="32311"/>
                  </a:cubicBezTo>
                  <a:cubicBezTo>
                    <a:pt x="118817" y="32858"/>
                    <a:pt x="119486" y="33587"/>
                    <a:pt x="120397" y="33739"/>
                  </a:cubicBezTo>
                  <a:cubicBezTo>
                    <a:pt x="121431" y="33891"/>
                    <a:pt x="122677" y="33375"/>
                    <a:pt x="123680" y="33192"/>
                  </a:cubicBezTo>
                  <a:cubicBezTo>
                    <a:pt x="124562" y="33071"/>
                    <a:pt x="125717" y="32706"/>
                    <a:pt x="126629" y="32736"/>
                  </a:cubicBezTo>
                  <a:cubicBezTo>
                    <a:pt x="127358" y="32767"/>
                    <a:pt x="127996" y="33010"/>
                    <a:pt x="128756" y="32980"/>
                  </a:cubicBezTo>
                  <a:cubicBezTo>
                    <a:pt x="130854" y="32828"/>
                    <a:pt x="133012" y="32128"/>
                    <a:pt x="134987" y="31521"/>
                  </a:cubicBezTo>
                  <a:cubicBezTo>
                    <a:pt x="139395" y="30153"/>
                    <a:pt x="143863" y="28177"/>
                    <a:pt x="147723" y="25624"/>
                  </a:cubicBezTo>
                  <a:cubicBezTo>
                    <a:pt x="148939" y="24803"/>
                    <a:pt x="150094" y="23830"/>
                    <a:pt x="151371" y="23071"/>
                  </a:cubicBezTo>
                  <a:cubicBezTo>
                    <a:pt x="152343" y="22493"/>
                    <a:pt x="153286" y="21855"/>
                    <a:pt x="154106" y="21034"/>
                  </a:cubicBezTo>
                  <a:cubicBezTo>
                    <a:pt x="154441" y="20700"/>
                    <a:pt x="155109" y="19879"/>
                    <a:pt x="155626" y="19818"/>
                  </a:cubicBezTo>
                  <a:cubicBezTo>
                    <a:pt x="156082" y="19757"/>
                    <a:pt x="156112" y="19970"/>
                    <a:pt x="156477" y="20213"/>
                  </a:cubicBezTo>
                  <a:cubicBezTo>
                    <a:pt x="157267" y="20791"/>
                    <a:pt x="158423" y="21034"/>
                    <a:pt x="159334" y="21277"/>
                  </a:cubicBezTo>
                  <a:cubicBezTo>
                    <a:pt x="162040" y="22007"/>
                    <a:pt x="164714" y="22888"/>
                    <a:pt x="167389" y="23739"/>
                  </a:cubicBezTo>
                  <a:cubicBezTo>
                    <a:pt x="172860" y="25441"/>
                    <a:pt x="178332" y="27265"/>
                    <a:pt x="183651" y="29362"/>
                  </a:cubicBezTo>
                  <a:cubicBezTo>
                    <a:pt x="185505" y="30092"/>
                    <a:pt x="187754" y="31460"/>
                    <a:pt x="189852" y="31125"/>
                  </a:cubicBezTo>
                  <a:cubicBezTo>
                    <a:pt x="192922" y="30669"/>
                    <a:pt x="195779" y="29423"/>
                    <a:pt x="198666" y="28329"/>
                  </a:cubicBezTo>
                  <a:cubicBezTo>
                    <a:pt x="199669" y="27934"/>
                    <a:pt x="200551" y="27600"/>
                    <a:pt x="201615" y="27630"/>
                  </a:cubicBezTo>
                  <a:cubicBezTo>
                    <a:pt x="202435" y="27660"/>
                    <a:pt x="202679" y="27356"/>
                    <a:pt x="203317" y="26840"/>
                  </a:cubicBezTo>
                  <a:cubicBezTo>
                    <a:pt x="205779" y="24773"/>
                    <a:pt x="208059" y="22767"/>
                    <a:pt x="210946" y="21308"/>
                  </a:cubicBezTo>
                  <a:cubicBezTo>
                    <a:pt x="215597" y="18967"/>
                    <a:pt x="219305" y="15016"/>
                    <a:pt x="223257" y="11733"/>
                  </a:cubicBezTo>
                  <a:cubicBezTo>
                    <a:pt x="226934" y="8693"/>
                    <a:pt x="230947" y="6079"/>
                    <a:pt x="234868" y="3374"/>
                  </a:cubicBezTo>
                  <a:cubicBezTo>
                    <a:pt x="235810" y="2706"/>
                    <a:pt x="236752" y="2067"/>
                    <a:pt x="237634" y="1368"/>
                  </a:cubicBezTo>
                  <a:cubicBezTo>
                    <a:pt x="238211" y="912"/>
                    <a:pt x="238789" y="244"/>
                    <a:pt x="239457" y="0"/>
                  </a:cubicBezTo>
                  <a:cubicBezTo>
                    <a:pt x="239427" y="547"/>
                    <a:pt x="239184" y="1155"/>
                    <a:pt x="239123" y="1733"/>
                  </a:cubicBezTo>
                  <a:cubicBezTo>
                    <a:pt x="238941" y="3101"/>
                    <a:pt x="238941" y="4499"/>
                    <a:pt x="238941" y="5897"/>
                  </a:cubicBezTo>
                  <a:cubicBezTo>
                    <a:pt x="238941" y="10031"/>
                    <a:pt x="238941" y="14165"/>
                    <a:pt x="238758" y="18298"/>
                  </a:cubicBezTo>
                  <a:cubicBezTo>
                    <a:pt x="238606" y="21429"/>
                    <a:pt x="238424" y="24560"/>
                    <a:pt x="238424" y="27691"/>
                  </a:cubicBezTo>
                  <a:cubicBezTo>
                    <a:pt x="238424" y="30305"/>
                    <a:pt x="238454" y="32888"/>
                    <a:pt x="238211" y="35502"/>
                  </a:cubicBezTo>
                  <a:cubicBezTo>
                    <a:pt x="238059" y="37113"/>
                    <a:pt x="237938" y="38724"/>
                    <a:pt x="237239" y="40214"/>
                  </a:cubicBezTo>
                  <a:cubicBezTo>
                    <a:pt x="236600" y="41551"/>
                    <a:pt x="235719" y="42524"/>
                    <a:pt x="234503" y="43344"/>
                  </a:cubicBezTo>
                  <a:cubicBezTo>
                    <a:pt x="233318" y="44013"/>
                    <a:pt x="232041" y="44560"/>
                    <a:pt x="230734" y="44986"/>
                  </a:cubicBezTo>
                  <a:cubicBezTo>
                    <a:pt x="228758" y="45715"/>
                    <a:pt x="226782" y="46354"/>
                    <a:pt x="224746" y="46901"/>
                  </a:cubicBezTo>
                  <a:cubicBezTo>
                    <a:pt x="218880" y="48664"/>
                    <a:pt x="212892" y="50214"/>
                    <a:pt x="206904" y="51551"/>
                  </a:cubicBezTo>
                  <a:cubicBezTo>
                    <a:pt x="192314" y="54773"/>
                    <a:pt x="177663" y="57661"/>
                    <a:pt x="162830" y="59819"/>
                  </a:cubicBezTo>
                  <a:cubicBezTo>
                    <a:pt x="142404" y="62798"/>
                    <a:pt x="121826" y="64986"/>
                    <a:pt x="101157" y="64409"/>
                  </a:cubicBezTo>
                  <a:cubicBezTo>
                    <a:pt x="84683" y="63983"/>
                    <a:pt x="68299" y="63223"/>
                    <a:pt x="52098" y="59971"/>
                  </a:cubicBezTo>
                  <a:cubicBezTo>
                    <a:pt x="46141" y="58785"/>
                    <a:pt x="40244" y="57357"/>
                    <a:pt x="34408" y="55685"/>
                  </a:cubicBezTo>
                  <a:cubicBezTo>
                    <a:pt x="30548" y="54621"/>
                    <a:pt x="26748" y="53314"/>
                    <a:pt x="23040" y="51734"/>
                  </a:cubicBezTo>
                  <a:cubicBezTo>
                    <a:pt x="19636" y="50548"/>
                    <a:pt x="16383" y="49028"/>
                    <a:pt x="13253" y="47235"/>
                  </a:cubicBezTo>
                  <a:cubicBezTo>
                    <a:pt x="8511" y="44013"/>
                    <a:pt x="4012" y="39697"/>
                    <a:pt x="1824" y="34317"/>
                  </a:cubicBezTo>
                  <a:cubicBezTo>
                    <a:pt x="547" y="31125"/>
                    <a:pt x="0" y="27417"/>
                    <a:pt x="1307" y="24134"/>
                  </a:cubicBezTo>
                  <a:cubicBezTo>
                    <a:pt x="2189" y="21885"/>
                    <a:pt x="3344" y="19879"/>
                    <a:pt x="5107" y="18238"/>
                  </a:cubicBezTo>
                  <a:cubicBezTo>
                    <a:pt x="6414" y="17083"/>
                    <a:pt x="7629" y="16779"/>
                    <a:pt x="9301" y="16748"/>
                  </a:cubicBezTo>
                  <a:cubicBezTo>
                    <a:pt x="9909" y="16748"/>
                    <a:pt x="10426" y="16475"/>
                    <a:pt x="10973" y="1632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355;p41">
              <a:extLst>
                <a:ext uri="{FF2B5EF4-FFF2-40B4-BE49-F238E27FC236}">
                  <a16:creationId xmlns:a16="http://schemas.microsoft.com/office/drawing/2014/main" id="{D18D520E-073E-4C18-86A8-7EE5B2625276}"/>
                </a:ext>
              </a:extLst>
            </p:cNvPr>
            <p:cNvSpPr/>
            <p:nvPr/>
          </p:nvSpPr>
          <p:spPr>
            <a:xfrm>
              <a:off x="-1304150" y="2849850"/>
              <a:ext cx="10942983" cy="3265201"/>
            </a:xfrm>
            <a:custGeom>
              <a:avLst/>
              <a:gdLst/>
              <a:ahLst/>
              <a:cxnLst/>
              <a:rect l="l" t="t" r="r" b="b"/>
              <a:pathLst>
                <a:path w="300219" h="94227" extrusionOk="0">
                  <a:moveTo>
                    <a:pt x="51521" y="24377"/>
                  </a:moveTo>
                  <a:cubicBezTo>
                    <a:pt x="51886" y="24013"/>
                    <a:pt x="52251" y="23678"/>
                    <a:pt x="52585" y="23314"/>
                  </a:cubicBezTo>
                  <a:cubicBezTo>
                    <a:pt x="52646" y="23344"/>
                    <a:pt x="52707" y="23374"/>
                    <a:pt x="52767" y="23405"/>
                  </a:cubicBezTo>
                  <a:cubicBezTo>
                    <a:pt x="53041" y="23222"/>
                    <a:pt x="53314" y="23010"/>
                    <a:pt x="53558" y="22797"/>
                  </a:cubicBezTo>
                  <a:cubicBezTo>
                    <a:pt x="55290" y="21277"/>
                    <a:pt x="56719" y="19393"/>
                    <a:pt x="58542" y="17964"/>
                  </a:cubicBezTo>
                  <a:cubicBezTo>
                    <a:pt x="59667" y="17082"/>
                    <a:pt x="60853" y="16110"/>
                    <a:pt x="62008" y="15289"/>
                  </a:cubicBezTo>
                  <a:cubicBezTo>
                    <a:pt x="62342" y="15046"/>
                    <a:pt x="62767" y="14803"/>
                    <a:pt x="63193" y="14742"/>
                  </a:cubicBezTo>
                  <a:cubicBezTo>
                    <a:pt x="64135" y="14651"/>
                    <a:pt x="64834" y="15441"/>
                    <a:pt x="65655" y="15745"/>
                  </a:cubicBezTo>
                  <a:cubicBezTo>
                    <a:pt x="66476" y="16019"/>
                    <a:pt x="67357" y="16049"/>
                    <a:pt x="68148" y="15654"/>
                  </a:cubicBezTo>
                  <a:cubicBezTo>
                    <a:pt x="70245" y="14590"/>
                    <a:pt x="72312" y="13040"/>
                    <a:pt x="74135" y="11550"/>
                  </a:cubicBezTo>
                  <a:cubicBezTo>
                    <a:pt x="77479" y="8876"/>
                    <a:pt x="80792" y="6201"/>
                    <a:pt x="83801" y="3131"/>
                  </a:cubicBezTo>
                  <a:cubicBezTo>
                    <a:pt x="84652" y="2219"/>
                    <a:pt x="85747" y="365"/>
                    <a:pt x="87023" y="0"/>
                  </a:cubicBezTo>
                  <a:cubicBezTo>
                    <a:pt x="89820" y="4043"/>
                    <a:pt x="93984" y="6870"/>
                    <a:pt x="97723" y="10091"/>
                  </a:cubicBezTo>
                  <a:cubicBezTo>
                    <a:pt x="101978" y="13709"/>
                    <a:pt x="106902" y="16475"/>
                    <a:pt x="111097" y="20183"/>
                  </a:cubicBezTo>
                  <a:cubicBezTo>
                    <a:pt x="115230" y="23830"/>
                    <a:pt x="119729" y="27083"/>
                    <a:pt x="123772" y="30912"/>
                  </a:cubicBezTo>
                  <a:cubicBezTo>
                    <a:pt x="127997" y="34955"/>
                    <a:pt x="132039" y="38998"/>
                    <a:pt x="136629" y="42615"/>
                  </a:cubicBezTo>
                  <a:cubicBezTo>
                    <a:pt x="140003" y="45259"/>
                    <a:pt x="143590" y="48603"/>
                    <a:pt x="147845" y="49788"/>
                  </a:cubicBezTo>
                  <a:cubicBezTo>
                    <a:pt x="149031" y="50122"/>
                    <a:pt x="150216" y="50122"/>
                    <a:pt x="151432" y="50122"/>
                  </a:cubicBezTo>
                  <a:cubicBezTo>
                    <a:pt x="151645" y="50122"/>
                    <a:pt x="151857" y="50122"/>
                    <a:pt x="152070" y="50122"/>
                  </a:cubicBezTo>
                  <a:cubicBezTo>
                    <a:pt x="152252" y="50092"/>
                    <a:pt x="152435" y="50062"/>
                    <a:pt x="152587" y="50092"/>
                  </a:cubicBezTo>
                  <a:cubicBezTo>
                    <a:pt x="152708" y="50092"/>
                    <a:pt x="152830" y="50153"/>
                    <a:pt x="152952" y="50122"/>
                  </a:cubicBezTo>
                  <a:cubicBezTo>
                    <a:pt x="153043" y="50122"/>
                    <a:pt x="153134" y="50062"/>
                    <a:pt x="153225" y="50062"/>
                  </a:cubicBezTo>
                  <a:cubicBezTo>
                    <a:pt x="153316" y="50062"/>
                    <a:pt x="153407" y="50062"/>
                    <a:pt x="153499" y="50031"/>
                  </a:cubicBezTo>
                  <a:cubicBezTo>
                    <a:pt x="153590" y="50031"/>
                    <a:pt x="153651" y="50001"/>
                    <a:pt x="153742" y="49970"/>
                  </a:cubicBezTo>
                  <a:cubicBezTo>
                    <a:pt x="153894" y="49879"/>
                    <a:pt x="154076" y="49818"/>
                    <a:pt x="154228" y="49727"/>
                  </a:cubicBezTo>
                  <a:cubicBezTo>
                    <a:pt x="154380" y="49667"/>
                    <a:pt x="154532" y="49606"/>
                    <a:pt x="154684" y="49545"/>
                  </a:cubicBezTo>
                  <a:cubicBezTo>
                    <a:pt x="154806" y="49484"/>
                    <a:pt x="154958" y="49393"/>
                    <a:pt x="155110" y="49302"/>
                  </a:cubicBezTo>
                  <a:cubicBezTo>
                    <a:pt x="155170" y="49271"/>
                    <a:pt x="155231" y="49271"/>
                    <a:pt x="155292" y="49241"/>
                  </a:cubicBezTo>
                  <a:cubicBezTo>
                    <a:pt x="155383" y="49211"/>
                    <a:pt x="155444" y="49180"/>
                    <a:pt x="155505" y="49089"/>
                  </a:cubicBezTo>
                  <a:cubicBezTo>
                    <a:pt x="155839" y="48846"/>
                    <a:pt x="156143" y="48603"/>
                    <a:pt x="156508" y="48390"/>
                  </a:cubicBezTo>
                  <a:cubicBezTo>
                    <a:pt x="156842" y="48208"/>
                    <a:pt x="157237" y="48086"/>
                    <a:pt x="157572" y="47873"/>
                  </a:cubicBezTo>
                  <a:cubicBezTo>
                    <a:pt x="157724" y="47752"/>
                    <a:pt x="157876" y="47630"/>
                    <a:pt x="158028" y="47508"/>
                  </a:cubicBezTo>
                  <a:cubicBezTo>
                    <a:pt x="158180" y="47387"/>
                    <a:pt x="158301" y="47326"/>
                    <a:pt x="158453" y="47265"/>
                  </a:cubicBezTo>
                  <a:cubicBezTo>
                    <a:pt x="158575" y="47204"/>
                    <a:pt x="158666" y="47174"/>
                    <a:pt x="158727" y="47052"/>
                  </a:cubicBezTo>
                  <a:cubicBezTo>
                    <a:pt x="158788" y="47022"/>
                    <a:pt x="158757" y="46992"/>
                    <a:pt x="158818" y="46961"/>
                  </a:cubicBezTo>
                  <a:cubicBezTo>
                    <a:pt x="159000" y="46870"/>
                    <a:pt x="159183" y="47144"/>
                    <a:pt x="159304" y="47265"/>
                  </a:cubicBezTo>
                  <a:cubicBezTo>
                    <a:pt x="160247" y="48299"/>
                    <a:pt x="161310" y="49180"/>
                    <a:pt x="162405" y="50062"/>
                  </a:cubicBezTo>
                  <a:cubicBezTo>
                    <a:pt x="162587" y="50244"/>
                    <a:pt x="162769" y="50396"/>
                    <a:pt x="162952" y="50578"/>
                  </a:cubicBezTo>
                  <a:cubicBezTo>
                    <a:pt x="163134" y="50791"/>
                    <a:pt x="163347" y="50913"/>
                    <a:pt x="163560" y="51095"/>
                  </a:cubicBezTo>
                  <a:cubicBezTo>
                    <a:pt x="163772" y="51277"/>
                    <a:pt x="164016" y="51429"/>
                    <a:pt x="164289" y="51612"/>
                  </a:cubicBezTo>
                  <a:cubicBezTo>
                    <a:pt x="164988" y="52098"/>
                    <a:pt x="165748" y="52554"/>
                    <a:pt x="166508" y="52980"/>
                  </a:cubicBezTo>
                  <a:cubicBezTo>
                    <a:pt x="167997" y="53861"/>
                    <a:pt x="169578" y="54651"/>
                    <a:pt x="171159" y="55411"/>
                  </a:cubicBezTo>
                  <a:cubicBezTo>
                    <a:pt x="174289" y="56870"/>
                    <a:pt x="177511" y="58147"/>
                    <a:pt x="180672" y="59606"/>
                  </a:cubicBezTo>
                  <a:cubicBezTo>
                    <a:pt x="186904" y="62463"/>
                    <a:pt x="193317" y="64652"/>
                    <a:pt x="200004" y="66323"/>
                  </a:cubicBezTo>
                  <a:cubicBezTo>
                    <a:pt x="202740" y="66992"/>
                    <a:pt x="205232" y="67721"/>
                    <a:pt x="208089" y="67995"/>
                  </a:cubicBezTo>
                  <a:cubicBezTo>
                    <a:pt x="211767" y="68360"/>
                    <a:pt x="215536" y="68086"/>
                    <a:pt x="219245" y="67904"/>
                  </a:cubicBezTo>
                  <a:cubicBezTo>
                    <a:pt x="223318" y="67691"/>
                    <a:pt x="227451" y="66992"/>
                    <a:pt x="231494" y="66354"/>
                  </a:cubicBezTo>
                  <a:cubicBezTo>
                    <a:pt x="236449" y="65594"/>
                    <a:pt x="241312" y="64773"/>
                    <a:pt x="246206" y="63648"/>
                  </a:cubicBezTo>
                  <a:cubicBezTo>
                    <a:pt x="253896" y="61855"/>
                    <a:pt x="261707" y="60609"/>
                    <a:pt x="269398" y="58907"/>
                  </a:cubicBezTo>
                  <a:cubicBezTo>
                    <a:pt x="271647" y="58420"/>
                    <a:pt x="273896" y="58329"/>
                    <a:pt x="276115" y="57965"/>
                  </a:cubicBezTo>
                  <a:cubicBezTo>
                    <a:pt x="277544" y="57752"/>
                    <a:pt x="278759" y="57813"/>
                    <a:pt x="280158" y="58116"/>
                  </a:cubicBezTo>
                  <a:cubicBezTo>
                    <a:pt x="280978" y="58299"/>
                    <a:pt x="281799" y="58724"/>
                    <a:pt x="282589" y="59059"/>
                  </a:cubicBezTo>
                  <a:cubicBezTo>
                    <a:pt x="283927" y="59667"/>
                    <a:pt x="285294" y="60214"/>
                    <a:pt x="286662" y="60761"/>
                  </a:cubicBezTo>
                  <a:cubicBezTo>
                    <a:pt x="288395" y="61399"/>
                    <a:pt x="290279" y="61977"/>
                    <a:pt x="292073" y="62433"/>
                  </a:cubicBezTo>
                  <a:cubicBezTo>
                    <a:pt x="293562" y="62797"/>
                    <a:pt x="294535" y="63345"/>
                    <a:pt x="295933" y="63922"/>
                  </a:cubicBezTo>
                  <a:cubicBezTo>
                    <a:pt x="296358" y="64074"/>
                    <a:pt x="300219" y="64621"/>
                    <a:pt x="299459" y="65624"/>
                  </a:cubicBezTo>
                  <a:cubicBezTo>
                    <a:pt x="299459" y="65655"/>
                    <a:pt x="297939" y="65989"/>
                    <a:pt x="297757" y="66080"/>
                  </a:cubicBezTo>
                  <a:cubicBezTo>
                    <a:pt x="295781" y="66931"/>
                    <a:pt x="293714" y="67539"/>
                    <a:pt x="291738" y="68329"/>
                  </a:cubicBezTo>
                  <a:cubicBezTo>
                    <a:pt x="279337" y="73223"/>
                    <a:pt x="266297" y="76810"/>
                    <a:pt x="253440" y="80214"/>
                  </a:cubicBezTo>
                  <a:cubicBezTo>
                    <a:pt x="242528" y="83132"/>
                    <a:pt x="231433" y="85169"/>
                    <a:pt x="220339" y="87266"/>
                  </a:cubicBezTo>
                  <a:cubicBezTo>
                    <a:pt x="210004" y="89211"/>
                    <a:pt x="199639" y="91278"/>
                    <a:pt x="189244" y="92646"/>
                  </a:cubicBezTo>
                  <a:cubicBezTo>
                    <a:pt x="179092" y="93983"/>
                    <a:pt x="168940" y="94226"/>
                    <a:pt x="158727" y="94196"/>
                  </a:cubicBezTo>
                  <a:cubicBezTo>
                    <a:pt x="147176" y="94166"/>
                    <a:pt x="135717" y="93983"/>
                    <a:pt x="124167" y="93223"/>
                  </a:cubicBezTo>
                  <a:cubicBezTo>
                    <a:pt x="117054" y="92767"/>
                    <a:pt x="110033" y="92220"/>
                    <a:pt x="102890" y="92251"/>
                  </a:cubicBezTo>
                  <a:cubicBezTo>
                    <a:pt x="97358" y="92281"/>
                    <a:pt x="91826" y="92251"/>
                    <a:pt x="86294" y="92312"/>
                  </a:cubicBezTo>
                  <a:cubicBezTo>
                    <a:pt x="83193" y="92312"/>
                    <a:pt x="80093" y="92160"/>
                    <a:pt x="77023" y="91764"/>
                  </a:cubicBezTo>
                  <a:cubicBezTo>
                    <a:pt x="74531" y="91430"/>
                    <a:pt x="71977" y="91126"/>
                    <a:pt x="69728" y="90001"/>
                  </a:cubicBezTo>
                  <a:cubicBezTo>
                    <a:pt x="67965" y="89150"/>
                    <a:pt x="66506" y="88542"/>
                    <a:pt x="64530" y="88482"/>
                  </a:cubicBezTo>
                  <a:cubicBezTo>
                    <a:pt x="63223" y="88451"/>
                    <a:pt x="62251" y="88026"/>
                    <a:pt x="61035" y="87813"/>
                  </a:cubicBezTo>
                  <a:cubicBezTo>
                    <a:pt x="59758" y="87600"/>
                    <a:pt x="58482" y="87722"/>
                    <a:pt x="57235" y="87722"/>
                  </a:cubicBezTo>
                  <a:cubicBezTo>
                    <a:pt x="55716" y="87722"/>
                    <a:pt x="54348" y="87752"/>
                    <a:pt x="52858" y="88026"/>
                  </a:cubicBezTo>
                  <a:cubicBezTo>
                    <a:pt x="50700" y="88421"/>
                    <a:pt x="48269" y="88087"/>
                    <a:pt x="46050" y="88117"/>
                  </a:cubicBezTo>
                  <a:cubicBezTo>
                    <a:pt x="40639" y="88117"/>
                    <a:pt x="35351" y="86749"/>
                    <a:pt x="30153" y="85229"/>
                  </a:cubicBezTo>
                  <a:cubicBezTo>
                    <a:pt x="26840" y="84287"/>
                    <a:pt x="23435" y="84105"/>
                    <a:pt x="20062" y="83345"/>
                  </a:cubicBezTo>
                  <a:cubicBezTo>
                    <a:pt x="16140" y="82433"/>
                    <a:pt x="12371" y="80913"/>
                    <a:pt x="8481" y="79971"/>
                  </a:cubicBezTo>
                  <a:cubicBezTo>
                    <a:pt x="6870" y="79606"/>
                    <a:pt x="5259" y="79272"/>
                    <a:pt x="3739" y="78694"/>
                  </a:cubicBezTo>
                  <a:cubicBezTo>
                    <a:pt x="3010" y="78421"/>
                    <a:pt x="1581" y="78056"/>
                    <a:pt x="1003" y="77478"/>
                  </a:cubicBezTo>
                  <a:cubicBezTo>
                    <a:pt x="0" y="76475"/>
                    <a:pt x="1794" y="75381"/>
                    <a:pt x="2432" y="74682"/>
                  </a:cubicBezTo>
                  <a:cubicBezTo>
                    <a:pt x="4772" y="72007"/>
                    <a:pt x="7690" y="69880"/>
                    <a:pt x="10001" y="67174"/>
                  </a:cubicBezTo>
                  <a:cubicBezTo>
                    <a:pt x="13557" y="63071"/>
                    <a:pt x="15776" y="57843"/>
                    <a:pt x="18329" y="53101"/>
                  </a:cubicBezTo>
                  <a:cubicBezTo>
                    <a:pt x="21004" y="48086"/>
                    <a:pt x="24469" y="43587"/>
                    <a:pt x="26779" y="38359"/>
                  </a:cubicBezTo>
                  <a:cubicBezTo>
                    <a:pt x="27265" y="37235"/>
                    <a:pt x="27752" y="36171"/>
                    <a:pt x="27873" y="34925"/>
                  </a:cubicBezTo>
                  <a:cubicBezTo>
                    <a:pt x="27934" y="34530"/>
                    <a:pt x="27752" y="34226"/>
                    <a:pt x="28116" y="33922"/>
                  </a:cubicBezTo>
                  <a:cubicBezTo>
                    <a:pt x="28633" y="34195"/>
                    <a:pt x="28998" y="34621"/>
                    <a:pt x="29484" y="34894"/>
                  </a:cubicBezTo>
                  <a:cubicBezTo>
                    <a:pt x="30822" y="35654"/>
                    <a:pt x="32524" y="36049"/>
                    <a:pt x="34044" y="36080"/>
                  </a:cubicBezTo>
                  <a:cubicBezTo>
                    <a:pt x="36658" y="36140"/>
                    <a:pt x="38664" y="35806"/>
                    <a:pt x="40761" y="34134"/>
                  </a:cubicBezTo>
                  <a:cubicBezTo>
                    <a:pt x="43770" y="31764"/>
                    <a:pt x="46202" y="28846"/>
                    <a:pt x="49181" y="26414"/>
                  </a:cubicBezTo>
                  <a:cubicBezTo>
                    <a:pt x="50001" y="25745"/>
                    <a:pt x="50761" y="25076"/>
                    <a:pt x="51521" y="2437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311;p38">
            <a:extLst>
              <a:ext uri="{FF2B5EF4-FFF2-40B4-BE49-F238E27FC236}">
                <a16:creationId xmlns:a16="http://schemas.microsoft.com/office/drawing/2014/main" id="{67E42A48-DABD-4F81-A637-EF147EAE629D}"/>
              </a:ext>
            </a:extLst>
          </p:cNvPr>
          <p:cNvSpPr txBox="1">
            <a:spLocks/>
          </p:cNvSpPr>
          <p:nvPr/>
        </p:nvSpPr>
        <p:spPr>
          <a:xfrm>
            <a:off x="8628599" y="4712746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50857FF-AF6E-4BA0-BB18-6D4545F01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7948" y="969694"/>
            <a:ext cx="5977766" cy="3988276"/>
          </a:xfrm>
          <a:prstGeom prst="rect">
            <a:avLst/>
          </a:prstGeom>
        </p:spPr>
      </p:pic>
      <p:sp>
        <p:nvSpPr>
          <p:cNvPr id="11" name="Google Shape;327;p40">
            <a:extLst>
              <a:ext uri="{FF2B5EF4-FFF2-40B4-BE49-F238E27FC236}">
                <a16:creationId xmlns:a16="http://schemas.microsoft.com/office/drawing/2014/main" id="{0204CD1A-EFDB-49E5-8894-05C098040812}"/>
              </a:ext>
            </a:extLst>
          </p:cNvPr>
          <p:cNvSpPr txBox="1">
            <a:spLocks/>
          </p:cNvSpPr>
          <p:nvPr/>
        </p:nvSpPr>
        <p:spPr>
          <a:xfrm>
            <a:off x="178386" y="0"/>
            <a:ext cx="8787228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dirty="0"/>
              <a:t>Схема взаимодействия модулей программы </a:t>
            </a:r>
          </a:p>
        </p:txBody>
      </p:sp>
      <p:sp>
        <p:nvSpPr>
          <p:cNvPr id="13" name="Google Shape;921;p73">
            <a:extLst>
              <a:ext uri="{FF2B5EF4-FFF2-40B4-BE49-F238E27FC236}">
                <a16:creationId xmlns:a16="http://schemas.microsoft.com/office/drawing/2014/main" id="{0B4BFD59-2C30-46DC-A7AC-3E0C56776747}"/>
              </a:ext>
            </a:extLst>
          </p:cNvPr>
          <p:cNvSpPr/>
          <p:nvPr/>
        </p:nvSpPr>
        <p:spPr>
          <a:xfrm>
            <a:off x="-149476" y="4222036"/>
            <a:ext cx="5106307" cy="1375895"/>
          </a:xfrm>
          <a:custGeom>
            <a:avLst/>
            <a:gdLst/>
            <a:ahLst/>
            <a:cxnLst/>
            <a:rect l="l" t="t" r="r" b="b"/>
            <a:pathLst>
              <a:path w="143124" h="31940" extrusionOk="0">
                <a:moveTo>
                  <a:pt x="52086" y="1"/>
                </a:moveTo>
                <a:lnTo>
                  <a:pt x="47802" y="401"/>
                </a:lnTo>
                <a:lnTo>
                  <a:pt x="37376" y="3602"/>
                </a:lnTo>
                <a:lnTo>
                  <a:pt x="28762" y="5579"/>
                </a:lnTo>
                <a:lnTo>
                  <a:pt x="13134" y="15323"/>
                </a:lnTo>
                <a:lnTo>
                  <a:pt x="1" y="31068"/>
                </a:lnTo>
                <a:lnTo>
                  <a:pt x="11816" y="31939"/>
                </a:lnTo>
                <a:lnTo>
                  <a:pt x="103300" y="28879"/>
                </a:lnTo>
                <a:lnTo>
                  <a:pt x="115986" y="26691"/>
                </a:lnTo>
                <a:lnTo>
                  <a:pt x="136109" y="25373"/>
                </a:lnTo>
                <a:lnTo>
                  <a:pt x="143123" y="17512"/>
                </a:lnTo>
                <a:lnTo>
                  <a:pt x="133426" y="12216"/>
                </a:lnTo>
                <a:lnTo>
                  <a:pt x="127778" y="11486"/>
                </a:lnTo>
                <a:lnTo>
                  <a:pt x="121705" y="9603"/>
                </a:lnTo>
                <a:lnTo>
                  <a:pt x="117186" y="10263"/>
                </a:lnTo>
                <a:lnTo>
                  <a:pt x="113232" y="8780"/>
                </a:lnTo>
                <a:lnTo>
                  <a:pt x="108549" y="7532"/>
                </a:lnTo>
                <a:lnTo>
                  <a:pt x="105607" y="5320"/>
                </a:lnTo>
                <a:lnTo>
                  <a:pt x="101653" y="6308"/>
                </a:lnTo>
                <a:lnTo>
                  <a:pt x="96004" y="8780"/>
                </a:lnTo>
                <a:lnTo>
                  <a:pt x="87978" y="11816"/>
                </a:lnTo>
                <a:lnTo>
                  <a:pt x="85342" y="8309"/>
                </a:lnTo>
                <a:lnTo>
                  <a:pt x="74845" y="8756"/>
                </a:lnTo>
                <a:lnTo>
                  <a:pt x="65643" y="8756"/>
                </a:lnTo>
                <a:lnTo>
                  <a:pt x="58653" y="3061"/>
                </a:lnTo>
                <a:lnTo>
                  <a:pt x="5208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6CFBE7E-3AD3-4940-BDB5-55EBD4BEBA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5311" y="7367181"/>
            <a:ext cx="4924217" cy="3760172"/>
          </a:xfrm>
          <a:prstGeom prst="rect">
            <a:avLst/>
          </a:prstGeom>
        </p:spPr>
      </p:pic>
      <p:sp>
        <p:nvSpPr>
          <p:cNvPr id="16" name="Google Shape;919;p73">
            <a:extLst>
              <a:ext uri="{FF2B5EF4-FFF2-40B4-BE49-F238E27FC236}">
                <a16:creationId xmlns:a16="http://schemas.microsoft.com/office/drawing/2014/main" id="{6086342E-DC1F-45B7-969D-85751A0D430C}"/>
              </a:ext>
            </a:extLst>
          </p:cNvPr>
          <p:cNvSpPr/>
          <p:nvPr/>
        </p:nvSpPr>
        <p:spPr>
          <a:xfrm>
            <a:off x="2403677" y="8464752"/>
            <a:ext cx="3727215" cy="782515"/>
          </a:xfrm>
          <a:custGeom>
            <a:avLst/>
            <a:gdLst/>
            <a:ahLst/>
            <a:cxnLst/>
            <a:rect l="l" t="t" r="r" b="b"/>
            <a:pathLst>
              <a:path w="86449" h="23655" extrusionOk="0">
                <a:moveTo>
                  <a:pt x="13298" y="1"/>
                </a:moveTo>
                <a:lnTo>
                  <a:pt x="9862" y="1978"/>
                </a:lnTo>
                <a:lnTo>
                  <a:pt x="7626" y="1978"/>
                </a:lnTo>
                <a:lnTo>
                  <a:pt x="0" y="6661"/>
                </a:lnTo>
                <a:lnTo>
                  <a:pt x="6897" y="20689"/>
                </a:lnTo>
                <a:lnTo>
                  <a:pt x="57875" y="23654"/>
                </a:lnTo>
                <a:lnTo>
                  <a:pt x="86448" y="15040"/>
                </a:lnTo>
                <a:lnTo>
                  <a:pt x="86448" y="12075"/>
                </a:lnTo>
                <a:lnTo>
                  <a:pt x="77599" y="11086"/>
                </a:lnTo>
                <a:lnTo>
                  <a:pt x="74868" y="7650"/>
                </a:lnTo>
                <a:lnTo>
                  <a:pt x="70208" y="7650"/>
                </a:lnTo>
                <a:lnTo>
                  <a:pt x="64042" y="7885"/>
                </a:lnTo>
                <a:lnTo>
                  <a:pt x="60347" y="4449"/>
                </a:lnTo>
                <a:lnTo>
                  <a:pt x="54933" y="3955"/>
                </a:lnTo>
                <a:lnTo>
                  <a:pt x="47778" y="4449"/>
                </a:lnTo>
                <a:lnTo>
                  <a:pt x="42200" y="1483"/>
                </a:lnTo>
                <a:lnTo>
                  <a:pt x="35728" y="260"/>
                </a:lnTo>
                <a:lnTo>
                  <a:pt x="33751" y="2213"/>
                </a:lnTo>
                <a:lnTo>
                  <a:pt x="28573" y="2213"/>
                </a:lnTo>
                <a:lnTo>
                  <a:pt x="24643" y="2707"/>
                </a:lnTo>
                <a:lnTo>
                  <a:pt x="19959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327;p40">
            <a:extLst>
              <a:ext uri="{FF2B5EF4-FFF2-40B4-BE49-F238E27FC236}">
                <a16:creationId xmlns:a16="http://schemas.microsoft.com/office/drawing/2014/main" id="{EF1627A9-6276-438B-B4DE-E6CED7BE42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693542" y="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/>
              <a:t>Схема базы данных</a:t>
            </a:r>
            <a:endParaRPr dirty="0"/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CDA44AB-1B4F-47DF-9A07-5B0B482F2E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6012" y="6802300"/>
            <a:ext cx="1824388" cy="992424"/>
          </a:xfrm>
          <a:prstGeom prst="rect">
            <a:avLst/>
          </a:prstGeom>
        </p:spPr>
      </p:pic>
      <p:sp>
        <p:nvSpPr>
          <p:cNvPr id="19" name="Google Shape;327;p40">
            <a:extLst>
              <a:ext uri="{FF2B5EF4-FFF2-40B4-BE49-F238E27FC236}">
                <a16:creationId xmlns:a16="http://schemas.microsoft.com/office/drawing/2014/main" id="{8598A99B-794D-4CB7-B076-D59686D93448}"/>
              </a:ext>
            </a:extLst>
          </p:cNvPr>
          <p:cNvSpPr txBox="1">
            <a:spLocks/>
          </p:cNvSpPr>
          <p:nvPr/>
        </p:nvSpPr>
        <p:spPr>
          <a:xfrm>
            <a:off x="-6564852" y="-1"/>
            <a:ext cx="5978698" cy="572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sz="3200" dirty="0"/>
              <a:t>Руководство пользователя</a:t>
            </a:r>
          </a:p>
          <a:p>
            <a:pPr algn="l"/>
            <a:r>
              <a:rPr lang="ru-RU" sz="2000" dirty="0"/>
              <a:t>Главное окно</a:t>
            </a:r>
          </a:p>
        </p:txBody>
      </p:sp>
      <p:sp>
        <p:nvSpPr>
          <p:cNvPr id="10" name="Google Shape;311;p38">
            <a:extLst>
              <a:ext uri="{FF2B5EF4-FFF2-40B4-BE49-F238E27FC236}">
                <a16:creationId xmlns:a16="http://schemas.microsoft.com/office/drawing/2014/main" id="{2E34A417-96CD-42F8-9635-D9E38BF930A3}"/>
              </a:ext>
            </a:extLst>
          </p:cNvPr>
          <p:cNvSpPr txBox="1">
            <a:spLocks/>
          </p:cNvSpPr>
          <p:nvPr/>
        </p:nvSpPr>
        <p:spPr>
          <a:xfrm>
            <a:off x="8648478" y="4667700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681657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/>
          <p:nvPr/>
        </p:nvSpPr>
        <p:spPr>
          <a:xfrm flipH="1">
            <a:off x="7107526" y="1317374"/>
            <a:ext cx="2036478" cy="414948"/>
          </a:xfrm>
          <a:custGeom>
            <a:avLst/>
            <a:gdLst/>
            <a:ahLst/>
            <a:cxnLst/>
            <a:rect l="l" t="t" r="r" b="b"/>
            <a:pathLst>
              <a:path w="162011" h="33011" extrusionOk="0">
                <a:moveTo>
                  <a:pt x="100884" y="14712"/>
                </a:moveTo>
                <a:cubicBezTo>
                  <a:pt x="100884" y="14135"/>
                  <a:pt x="100976" y="13375"/>
                  <a:pt x="101249" y="12828"/>
                </a:cubicBezTo>
                <a:cubicBezTo>
                  <a:pt x="101340" y="12646"/>
                  <a:pt x="101340" y="12615"/>
                  <a:pt x="101492" y="12494"/>
                </a:cubicBezTo>
                <a:cubicBezTo>
                  <a:pt x="101675" y="12311"/>
                  <a:pt x="101979" y="12372"/>
                  <a:pt x="102161" y="12220"/>
                </a:cubicBezTo>
                <a:cubicBezTo>
                  <a:pt x="102404" y="12038"/>
                  <a:pt x="102586" y="11612"/>
                  <a:pt x="102586" y="11308"/>
                </a:cubicBezTo>
                <a:cubicBezTo>
                  <a:pt x="102617" y="11004"/>
                  <a:pt x="102283" y="10670"/>
                  <a:pt x="102374" y="10335"/>
                </a:cubicBezTo>
                <a:cubicBezTo>
                  <a:pt x="102435" y="10153"/>
                  <a:pt x="102586" y="10123"/>
                  <a:pt x="102678" y="9971"/>
                </a:cubicBezTo>
                <a:cubicBezTo>
                  <a:pt x="103012" y="9454"/>
                  <a:pt x="103559" y="8755"/>
                  <a:pt x="103103" y="8177"/>
                </a:cubicBezTo>
                <a:cubicBezTo>
                  <a:pt x="102982" y="7995"/>
                  <a:pt x="102738" y="7873"/>
                  <a:pt x="102586" y="7691"/>
                </a:cubicBezTo>
                <a:cubicBezTo>
                  <a:pt x="102374" y="7509"/>
                  <a:pt x="102252" y="7235"/>
                  <a:pt x="102009" y="7083"/>
                </a:cubicBezTo>
                <a:cubicBezTo>
                  <a:pt x="101523" y="6688"/>
                  <a:pt x="100884" y="6414"/>
                  <a:pt x="100428" y="5989"/>
                </a:cubicBezTo>
                <a:cubicBezTo>
                  <a:pt x="100033" y="5624"/>
                  <a:pt x="99729" y="5168"/>
                  <a:pt x="99334" y="4803"/>
                </a:cubicBezTo>
                <a:cubicBezTo>
                  <a:pt x="98939" y="4469"/>
                  <a:pt x="98635" y="4104"/>
                  <a:pt x="98331" y="3679"/>
                </a:cubicBezTo>
                <a:cubicBezTo>
                  <a:pt x="97845" y="2919"/>
                  <a:pt x="97571" y="2949"/>
                  <a:pt x="96690" y="3041"/>
                </a:cubicBezTo>
                <a:cubicBezTo>
                  <a:pt x="96112" y="3101"/>
                  <a:pt x="95595" y="2797"/>
                  <a:pt x="95170" y="2402"/>
                </a:cubicBezTo>
                <a:cubicBezTo>
                  <a:pt x="94136" y="1460"/>
                  <a:pt x="93346" y="548"/>
                  <a:pt x="91948" y="214"/>
                </a:cubicBezTo>
                <a:cubicBezTo>
                  <a:pt x="90975" y="1"/>
                  <a:pt x="89608" y="305"/>
                  <a:pt x="88726" y="700"/>
                </a:cubicBezTo>
                <a:cubicBezTo>
                  <a:pt x="88027" y="1004"/>
                  <a:pt x="87389" y="1430"/>
                  <a:pt x="86720" y="1794"/>
                </a:cubicBezTo>
                <a:cubicBezTo>
                  <a:pt x="86051" y="2159"/>
                  <a:pt x="85413" y="2463"/>
                  <a:pt x="84987" y="3132"/>
                </a:cubicBezTo>
                <a:cubicBezTo>
                  <a:pt x="84258" y="4226"/>
                  <a:pt x="84349" y="5472"/>
                  <a:pt x="84349" y="6718"/>
                </a:cubicBezTo>
                <a:cubicBezTo>
                  <a:pt x="84319" y="7630"/>
                  <a:pt x="84744" y="8512"/>
                  <a:pt x="84501" y="9424"/>
                </a:cubicBezTo>
                <a:cubicBezTo>
                  <a:pt x="84288" y="10366"/>
                  <a:pt x="83741" y="10457"/>
                  <a:pt x="82981" y="10791"/>
                </a:cubicBezTo>
                <a:cubicBezTo>
                  <a:pt x="82647" y="10913"/>
                  <a:pt x="82252" y="11156"/>
                  <a:pt x="81978" y="11399"/>
                </a:cubicBezTo>
                <a:cubicBezTo>
                  <a:pt x="81705" y="11642"/>
                  <a:pt x="81613" y="11977"/>
                  <a:pt x="81401" y="12250"/>
                </a:cubicBezTo>
                <a:cubicBezTo>
                  <a:pt x="81218" y="12463"/>
                  <a:pt x="80975" y="12798"/>
                  <a:pt x="80732" y="12919"/>
                </a:cubicBezTo>
                <a:cubicBezTo>
                  <a:pt x="80337" y="13132"/>
                  <a:pt x="79729" y="12889"/>
                  <a:pt x="79334" y="12737"/>
                </a:cubicBezTo>
                <a:cubicBezTo>
                  <a:pt x="78604" y="12494"/>
                  <a:pt x="77996" y="12250"/>
                  <a:pt x="77206" y="12250"/>
                </a:cubicBezTo>
                <a:cubicBezTo>
                  <a:pt x="76477" y="12250"/>
                  <a:pt x="75929" y="12433"/>
                  <a:pt x="75261" y="12737"/>
                </a:cubicBezTo>
                <a:cubicBezTo>
                  <a:pt x="74379" y="13132"/>
                  <a:pt x="73498" y="13527"/>
                  <a:pt x="72768" y="14135"/>
                </a:cubicBezTo>
                <a:cubicBezTo>
                  <a:pt x="72191" y="14652"/>
                  <a:pt x="71765" y="15108"/>
                  <a:pt x="71400" y="15776"/>
                </a:cubicBezTo>
                <a:cubicBezTo>
                  <a:pt x="71005" y="16415"/>
                  <a:pt x="70732" y="17174"/>
                  <a:pt x="70306" y="17782"/>
                </a:cubicBezTo>
                <a:cubicBezTo>
                  <a:pt x="69668" y="18664"/>
                  <a:pt x="68574" y="19302"/>
                  <a:pt x="67449" y="19333"/>
                </a:cubicBezTo>
                <a:cubicBezTo>
                  <a:pt x="66689" y="19333"/>
                  <a:pt x="65990" y="19059"/>
                  <a:pt x="65291" y="18755"/>
                </a:cubicBezTo>
                <a:cubicBezTo>
                  <a:pt x="64744" y="18481"/>
                  <a:pt x="64318" y="18329"/>
                  <a:pt x="63741" y="18421"/>
                </a:cubicBezTo>
                <a:cubicBezTo>
                  <a:pt x="62798" y="18603"/>
                  <a:pt x="61917" y="18664"/>
                  <a:pt x="60975" y="18755"/>
                </a:cubicBezTo>
                <a:cubicBezTo>
                  <a:pt x="59242" y="18968"/>
                  <a:pt x="57692" y="19758"/>
                  <a:pt x="55959" y="20123"/>
                </a:cubicBezTo>
                <a:cubicBezTo>
                  <a:pt x="54592" y="20427"/>
                  <a:pt x="53224" y="20640"/>
                  <a:pt x="51826" y="20852"/>
                </a:cubicBezTo>
                <a:cubicBezTo>
                  <a:pt x="50823" y="20974"/>
                  <a:pt x="49759" y="21399"/>
                  <a:pt x="48847" y="21795"/>
                </a:cubicBezTo>
                <a:cubicBezTo>
                  <a:pt x="47692" y="22281"/>
                  <a:pt x="46628" y="22585"/>
                  <a:pt x="45412" y="22828"/>
                </a:cubicBezTo>
                <a:cubicBezTo>
                  <a:pt x="43345" y="23193"/>
                  <a:pt x="41248" y="23466"/>
                  <a:pt x="39181" y="23861"/>
                </a:cubicBezTo>
                <a:cubicBezTo>
                  <a:pt x="37904" y="24074"/>
                  <a:pt x="36628" y="24257"/>
                  <a:pt x="35351" y="24621"/>
                </a:cubicBezTo>
                <a:cubicBezTo>
                  <a:pt x="33953" y="24986"/>
                  <a:pt x="32555" y="25108"/>
                  <a:pt x="31126" y="25290"/>
                </a:cubicBezTo>
                <a:cubicBezTo>
                  <a:pt x="29150" y="25564"/>
                  <a:pt x="27236" y="26232"/>
                  <a:pt x="25260" y="26476"/>
                </a:cubicBezTo>
                <a:cubicBezTo>
                  <a:pt x="22767" y="26779"/>
                  <a:pt x="20214" y="25989"/>
                  <a:pt x="17752" y="25685"/>
                </a:cubicBezTo>
                <a:cubicBezTo>
                  <a:pt x="15624" y="25381"/>
                  <a:pt x="13527" y="25169"/>
                  <a:pt x="11369" y="25169"/>
                </a:cubicBezTo>
                <a:cubicBezTo>
                  <a:pt x="10700" y="25169"/>
                  <a:pt x="10032" y="25138"/>
                  <a:pt x="9363" y="25199"/>
                </a:cubicBezTo>
                <a:cubicBezTo>
                  <a:pt x="8603" y="25260"/>
                  <a:pt x="7904" y="25503"/>
                  <a:pt x="7144" y="25442"/>
                </a:cubicBezTo>
                <a:cubicBezTo>
                  <a:pt x="5594" y="25351"/>
                  <a:pt x="4013" y="25260"/>
                  <a:pt x="2463" y="25077"/>
                </a:cubicBezTo>
                <a:cubicBezTo>
                  <a:pt x="2098" y="25047"/>
                  <a:pt x="1" y="24865"/>
                  <a:pt x="183" y="25655"/>
                </a:cubicBezTo>
                <a:cubicBezTo>
                  <a:pt x="305" y="26111"/>
                  <a:pt x="1521" y="26324"/>
                  <a:pt x="1886" y="26415"/>
                </a:cubicBezTo>
                <a:cubicBezTo>
                  <a:pt x="2828" y="26688"/>
                  <a:pt x="3770" y="26931"/>
                  <a:pt x="4743" y="27083"/>
                </a:cubicBezTo>
                <a:cubicBezTo>
                  <a:pt x="6445" y="27357"/>
                  <a:pt x="8147" y="27083"/>
                  <a:pt x="9880" y="27083"/>
                </a:cubicBezTo>
                <a:cubicBezTo>
                  <a:pt x="11521" y="27083"/>
                  <a:pt x="13041" y="27509"/>
                  <a:pt x="14652" y="27691"/>
                </a:cubicBezTo>
                <a:cubicBezTo>
                  <a:pt x="17175" y="27995"/>
                  <a:pt x="19667" y="27722"/>
                  <a:pt x="22220" y="27631"/>
                </a:cubicBezTo>
                <a:cubicBezTo>
                  <a:pt x="23588" y="27600"/>
                  <a:pt x="24925" y="27813"/>
                  <a:pt x="26263" y="27843"/>
                </a:cubicBezTo>
                <a:cubicBezTo>
                  <a:pt x="27509" y="27874"/>
                  <a:pt x="28755" y="27843"/>
                  <a:pt x="30002" y="27843"/>
                </a:cubicBezTo>
                <a:cubicBezTo>
                  <a:pt x="31096" y="27843"/>
                  <a:pt x="32251" y="27752"/>
                  <a:pt x="33315" y="27874"/>
                </a:cubicBezTo>
                <a:cubicBezTo>
                  <a:pt x="33619" y="27904"/>
                  <a:pt x="34682" y="27965"/>
                  <a:pt x="34774" y="28390"/>
                </a:cubicBezTo>
                <a:cubicBezTo>
                  <a:pt x="34834" y="28755"/>
                  <a:pt x="33923" y="28998"/>
                  <a:pt x="33710" y="29090"/>
                </a:cubicBezTo>
                <a:cubicBezTo>
                  <a:pt x="32676" y="29424"/>
                  <a:pt x="31613" y="29333"/>
                  <a:pt x="30549" y="29454"/>
                </a:cubicBezTo>
                <a:cubicBezTo>
                  <a:pt x="29181" y="29637"/>
                  <a:pt x="27874" y="29910"/>
                  <a:pt x="26628" y="30488"/>
                </a:cubicBezTo>
                <a:cubicBezTo>
                  <a:pt x="26020" y="30761"/>
                  <a:pt x="24652" y="31004"/>
                  <a:pt x="24348" y="31643"/>
                </a:cubicBezTo>
                <a:cubicBezTo>
                  <a:pt x="24530" y="32281"/>
                  <a:pt x="25989" y="32008"/>
                  <a:pt x="26415" y="32008"/>
                </a:cubicBezTo>
                <a:cubicBezTo>
                  <a:pt x="28026" y="32008"/>
                  <a:pt x="29637" y="32068"/>
                  <a:pt x="31248" y="31916"/>
                </a:cubicBezTo>
                <a:cubicBezTo>
                  <a:pt x="33801" y="31643"/>
                  <a:pt x="36354" y="31521"/>
                  <a:pt x="38907" y="31400"/>
                </a:cubicBezTo>
                <a:cubicBezTo>
                  <a:pt x="41339" y="31278"/>
                  <a:pt x="43740" y="31035"/>
                  <a:pt x="46202" y="30913"/>
                </a:cubicBezTo>
                <a:cubicBezTo>
                  <a:pt x="51704" y="30609"/>
                  <a:pt x="57297" y="31339"/>
                  <a:pt x="62798" y="30579"/>
                </a:cubicBezTo>
                <a:cubicBezTo>
                  <a:pt x="65595" y="30214"/>
                  <a:pt x="68057" y="28877"/>
                  <a:pt x="70793" y="28330"/>
                </a:cubicBezTo>
                <a:cubicBezTo>
                  <a:pt x="72707" y="27935"/>
                  <a:pt x="74531" y="28026"/>
                  <a:pt x="76477" y="28208"/>
                </a:cubicBezTo>
                <a:cubicBezTo>
                  <a:pt x="77936" y="28360"/>
                  <a:pt x="79395" y="28390"/>
                  <a:pt x="80854" y="28694"/>
                </a:cubicBezTo>
                <a:cubicBezTo>
                  <a:pt x="82100" y="28968"/>
                  <a:pt x="83285" y="28968"/>
                  <a:pt x="84562" y="28968"/>
                </a:cubicBezTo>
                <a:cubicBezTo>
                  <a:pt x="85747" y="28998"/>
                  <a:pt x="86872" y="28816"/>
                  <a:pt x="88027" y="28786"/>
                </a:cubicBezTo>
                <a:cubicBezTo>
                  <a:pt x="88939" y="28755"/>
                  <a:pt x="90094" y="28603"/>
                  <a:pt x="90945" y="29059"/>
                </a:cubicBezTo>
                <a:cubicBezTo>
                  <a:pt x="91492" y="29363"/>
                  <a:pt x="91674" y="29789"/>
                  <a:pt x="91553" y="30397"/>
                </a:cubicBezTo>
                <a:cubicBezTo>
                  <a:pt x="91431" y="31004"/>
                  <a:pt x="91036" y="31552"/>
                  <a:pt x="90398" y="31582"/>
                </a:cubicBezTo>
                <a:cubicBezTo>
                  <a:pt x="89668" y="31582"/>
                  <a:pt x="88878" y="31369"/>
                  <a:pt x="88179" y="31308"/>
                </a:cubicBezTo>
                <a:cubicBezTo>
                  <a:pt x="87723" y="31248"/>
                  <a:pt x="87267" y="31217"/>
                  <a:pt x="86811" y="31156"/>
                </a:cubicBezTo>
                <a:cubicBezTo>
                  <a:pt x="86538" y="31126"/>
                  <a:pt x="86173" y="30974"/>
                  <a:pt x="85960" y="31187"/>
                </a:cubicBezTo>
                <a:cubicBezTo>
                  <a:pt x="86112" y="31400"/>
                  <a:pt x="86538" y="31673"/>
                  <a:pt x="86781" y="31825"/>
                </a:cubicBezTo>
                <a:cubicBezTo>
                  <a:pt x="87601" y="32311"/>
                  <a:pt x="88726" y="32524"/>
                  <a:pt x="89638" y="32646"/>
                </a:cubicBezTo>
                <a:cubicBezTo>
                  <a:pt x="91218" y="32859"/>
                  <a:pt x="92799" y="32585"/>
                  <a:pt x="94410" y="32433"/>
                </a:cubicBezTo>
                <a:cubicBezTo>
                  <a:pt x="95413" y="32372"/>
                  <a:pt x="96629" y="32099"/>
                  <a:pt x="97662" y="32220"/>
                </a:cubicBezTo>
                <a:cubicBezTo>
                  <a:pt x="98240" y="32311"/>
                  <a:pt x="98817" y="32463"/>
                  <a:pt x="99395" y="32555"/>
                </a:cubicBezTo>
                <a:cubicBezTo>
                  <a:pt x="100793" y="32767"/>
                  <a:pt x="102161" y="33011"/>
                  <a:pt x="103559" y="32980"/>
                </a:cubicBezTo>
                <a:cubicBezTo>
                  <a:pt x="105140" y="32950"/>
                  <a:pt x="106751" y="32707"/>
                  <a:pt x="108331" y="32555"/>
                </a:cubicBezTo>
                <a:cubicBezTo>
                  <a:pt x="110094" y="32342"/>
                  <a:pt x="111888" y="32281"/>
                  <a:pt x="113651" y="32038"/>
                </a:cubicBezTo>
                <a:cubicBezTo>
                  <a:pt x="115900" y="31704"/>
                  <a:pt x="118088" y="31065"/>
                  <a:pt x="120338" y="30792"/>
                </a:cubicBezTo>
                <a:cubicBezTo>
                  <a:pt x="122374" y="30549"/>
                  <a:pt x="124563" y="30609"/>
                  <a:pt x="126629" y="30792"/>
                </a:cubicBezTo>
                <a:cubicBezTo>
                  <a:pt x="128970" y="30974"/>
                  <a:pt x="131250" y="30822"/>
                  <a:pt x="133560" y="30397"/>
                </a:cubicBezTo>
                <a:cubicBezTo>
                  <a:pt x="134684" y="30184"/>
                  <a:pt x="135809" y="29849"/>
                  <a:pt x="136964" y="29758"/>
                </a:cubicBezTo>
                <a:cubicBezTo>
                  <a:pt x="138028" y="29697"/>
                  <a:pt x="139122" y="29728"/>
                  <a:pt x="140186" y="29728"/>
                </a:cubicBezTo>
                <a:cubicBezTo>
                  <a:pt x="142010" y="29758"/>
                  <a:pt x="143681" y="29576"/>
                  <a:pt x="145505" y="29272"/>
                </a:cubicBezTo>
                <a:cubicBezTo>
                  <a:pt x="147238" y="28938"/>
                  <a:pt x="149001" y="28877"/>
                  <a:pt x="150764" y="28694"/>
                </a:cubicBezTo>
                <a:cubicBezTo>
                  <a:pt x="152223" y="28542"/>
                  <a:pt x="153803" y="28390"/>
                  <a:pt x="155262" y="28390"/>
                </a:cubicBezTo>
                <a:cubicBezTo>
                  <a:pt x="156660" y="28421"/>
                  <a:pt x="158089" y="28482"/>
                  <a:pt x="159487" y="28299"/>
                </a:cubicBezTo>
                <a:cubicBezTo>
                  <a:pt x="160034" y="28238"/>
                  <a:pt x="160581" y="28208"/>
                  <a:pt x="161129" y="28208"/>
                </a:cubicBezTo>
                <a:cubicBezTo>
                  <a:pt x="161372" y="28238"/>
                  <a:pt x="161919" y="28360"/>
                  <a:pt x="162010" y="28026"/>
                </a:cubicBezTo>
                <a:cubicBezTo>
                  <a:pt x="161888" y="27813"/>
                  <a:pt x="161493" y="27661"/>
                  <a:pt x="161281" y="27539"/>
                </a:cubicBezTo>
                <a:cubicBezTo>
                  <a:pt x="160521" y="27083"/>
                  <a:pt x="159761" y="26901"/>
                  <a:pt x="158910" y="26688"/>
                </a:cubicBezTo>
                <a:cubicBezTo>
                  <a:pt x="157907" y="26445"/>
                  <a:pt x="156873" y="26263"/>
                  <a:pt x="155870" y="26020"/>
                </a:cubicBezTo>
                <a:cubicBezTo>
                  <a:pt x="154897" y="25776"/>
                  <a:pt x="153986" y="25412"/>
                  <a:pt x="152983" y="25260"/>
                </a:cubicBezTo>
                <a:cubicBezTo>
                  <a:pt x="152223" y="25138"/>
                  <a:pt x="150976" y="25442"/>
                  <a:pt x="150369" y="24895"/>
                </a:cubicBezTo>
                <a:cubicBezTo>
                  <a:pt x="150095" y="24621"/>
                  <a:pt x="149913" y="24226"/>
                  <a:pt x="149700" y="23892"/>
                </a:cubicBezTo>
                <a:cubicBezTo>
                  <a:pt x="149426" y="23466"/>
                  <a:pt x="149031" y="23284"/>
                  <a:pt x="148727" y="22919"/>
                </a:cubicBezTo>
                <a:cubicBezTo>
                  <a:pt x="148423" y="22524"/>
                  <a:pt x="148484" y="21977"/>
                  <a:pt x="148332" y="21551"/>
                </a:cubicBezTo>
                <a:cubicBezTo>
                  <a:pt x="148210" y="21187"/>
                  <a:pt x="147998" y="21035"/>
                  <a:pt x="147663" y="20822"/>
                </a:cubicBezTo>
                <a:cubicBezTo>
                  <a:pt x="147238" y="20518"/>
                  <a:pt x="146751" y="20305"/>
                  <a:pt x="146326" y="20062"/>
                </a:cubicBezTo>
                <a:cubicBezTo>
                  <a:pt x="145870" y="19758"/>
                  <a:pt x="145475" y="19758"/>
                  <a:pt x="144988" y="19637"/>
                </a:cubicBezTo>
                <a:cubicBezTo>
                  <a:pt x="144381" y="19485"/>
                  <a:pt x="143864" y="19181"/>
                  <a:pt x="143256" y="19089"/>
                </a:cubicBezTo>
                <a:cubicBezTo>
                  <a:pt x="142435" y="18998"/>
                  <a:pt x="140672" y="18785"/>
                  <a:pt x="140308" y="17874"/>
                </a:cubicBezTo>
                <a:cubicBezTo>
                  <a:pt x="140156" y="17448"/>
                  <a:pt x="140429" y="16871"/>
                  <a:pt x="140520" y="16415"/>
                </a:cubicBezTo>
                <a:cubicBezTo>
                  <a:pt x="140642" y="15746"/>
                  <a:pt x="140855" y="14986"/>
                  <a:pt x="140763" y="14348"/>
                </a:cubicBezTo>
                <a:cubicBezTo>
                  <a:pt x="140642" y="13436"/>
                  <a:pt x="140156" y="12706"/>
                  <a:pt x="139791" y="11946"/>
                </a:cubicBezTo>
                <a:cubicBezTo>
                  <a:pt x="139426" y="11278"/>
                  <a:pt x="139001" y="10670"/>
                  <a:pt x="138727" y="9971"/>
                </a:cubicBezTo>
                <a:cubicBezTo>
                  <a:pt x="138453" y="9332"/>
                  <a:pt x="138210" y="8846"/>
                  <a:pt x="137845" y="8269"/>
                </a:cubicBezTo>
                <a:cubicBezTo>
                  <a:pt x="137572" y="7843"/>
                  <a:pt x="137207" y="7478"/>
                  <a:pt x="136964" y="7053"/>
                </a:cubicBezTo>
                <a:cubicBezTo>
                  <a:pt x="136599" y="6475"/>
                  <a:pt x="136630" y="5746"/>
                  <a:pt x="136204" y="5168"/>
                </a:cubicBezTo>
                <a:cubicBezTo>
                  <a:pt x="135809" y="4621"/>
                  <a:pt x="135079" y="4226"/>
                  <a:pt x="134472" y="3892"/>
                </a:cubicBezTo>
                <a:cubicBezTo>
                  <a:pt x="133499" y="3344"/>
                  <a:pt x="132435" y="2858"/>
                  <a:pt x="131402" y="2372"/>
                </a:cubicBezTo>
                <a:cubicBezTo>
                  <a:pt x="129791" y="1612"/>
                  <a:pt x="128119" y="882"/>
                  <a:pt x="126356" y="1430"/>
                </a:cubicBezTo>
                <a:cubicBezTo>
                  <a:pt x="125353" y="1734"/>
                  <a:pt x="124198" y="2433"/>
                  <a:pt x="123438" y="3132"/>
                </a:cubicBezTo>
                <a:cubicBezTo>
                  <a:pt x="122860" y="3679"/>
                  <a:pt x="122587" y="4348"/>
                  <a:pt x="122161" y="5016"/>
                </a:cubicBezTo>
                <a:cubicBezTo>
                  <a:pt x="121645" y="5867"/>
                  <a:pt x="121037" y="6627"/>
                  <a:pt x="120429" y="7387"/>
                </a:cubicBezTo>
                <a:cubicBezTo>
                  <a:pt x="120155" y="7752"/>
                  <a:pt x="119547" y="8724"/>
                  <a:pt x="119091" y="8816"/>
                </a:cubicBezTo>
                <a:cubicBezTo>
                  <a:pt x="118423" y="8968"/>
                  <a:pt x="118058" y="7965"/>
                  <a:pt x="117389" y="7813"/>
                </a:cubicBezTo>
                <a:cubicBezTo>
                  <a:pt x="117146" y="7782"/>
                  <a:pt x="116903" y="7873"/>
                  <a:pt x="116629" y="7904"/>
                </a:cubicBezTo>
                <a:cubicBezTo>
                  <a:pt x="116356" y="7904"/>
                  <a:pt x="116082" y="7873"/>
                  <a:pt x="115778" y="7873"/>
                </a:cubicBezTo>
                <a:cubicBezTo>
                  <a:pt x="115383" y="7873"/>
                  <a:pt x="115322" y="7843"/>
                  <a:pt x="115110" y="8238"/>
                </a:cubicBezTo>
                <a:cubicBezTo>
                  <a:pt x="114958" y="8633"/>
                  <a:pt x="114806" y="8998"/>
                  <a:pt x="114714" y="9393"/>
                </a:cubicBezTo>
                <a:cubicBezTo>
                  <a:pt x="114380" y="9332"/>
                  <a:pt x="114106" y="8816"/>
                  <a:pt x="113863" y="8542"/>
                </a:cubicBezTo>
                <a:cubicBezTo>
                  <a:pt x="113347" y="7965"/>
                  <a:pt x="112860" y="7904"/>
                  <a:pt x="112131" y="7691"/>
                </a:cubicBezTo>
                <a:cubicBezTo>
                  <a:pt x="110824" y="7296"/>
                  <a:pt x="109274" y="6962"/>
                  <a:pt x="108088" y="7752"/>
                </a:cubicBezTo>
                <a:cubicBezTo>
                  <a:pt x="107237" y="8299"/>
                  <a:pt x="106660" y="8968"/>
                  <a:pt x="106112" y="9788"/>
                </a:cubicBezTo>
                <a:cubicBezTo>
                  <a:pt x="105748" y="10396"/>
                  <a:pt x="105839" y="10822"/>
                  <a:pt x="105839" y="11490"/>
                </a:cubicBezTo>
                <a:cubicBezTo>
                  <a:pt x="105808" y="12007"/>
                  <a:pt x="105535" y="12524"/>
                  <a:pt x="105383" y="13010"/>
                </a:cubicBezTo>
                <a:cubicBezTo>
                  <a:pt x="105292" y="13345"/>
                  <a:pt x="105079" y="14074"/>
                  <a:pt x="104836" y="14317"/>
                </a:cubicBezTo>
                <a:cubicBezTo>
                  <a:pt x="104441" y="14652"/>
                  <a:pt x="103620" y="14652"/>
                  <a:pt x="103164" y="14925"/>
                </a:cubicBezTo>
                <a:cubicBezTo>
                  <a:pt x="103073" y="14956"/>
                  <a:pt x="102982" y="14956"/>
                  <a:pt x="102921" y="15047"/>
                </a:cubicBezTo>
                <a:cubicBezTo>
                  <a:pt x="102830" y="15138"/>
                  <a:pt x="102830" y="15320"/>
                  <a:pt x="102769" y="15381"/>
                </a:cubicBezTo>
                <a:cubicBezTo>
                  <a:pt x="102556" y="15533"/>
                  <a:pt x="102313" y="15472"/>
                  <a:pt x="102009" y="15472"/>
                </a:cubicBezTo>
                <a:cubicBezTo>
                  <a:pt x="101127" y="15503"/>
                  <a:pt x="100884" y="15168"/>
                  <a:pt x="100884" y="1471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4"/>
          <p:cNvSpPr/>
          <p:nvPr/>
        </p:nvSpPr>
        <p:spPr>
          <a:xfrm>
            <a:off x="-730873" y="2871679"/>
            <a:ext cx="2620634" cy="434230"/>
          </a:xfrm>
          <a:custGeom>
            <a:avLst/>
            <a:gdLst/>
            <a:ahLst/>
            <a:cxnLst/>
            <a:rect l="l" t="t" r="r" b="b"/>
            <a:pathLst>
              <a:path w="108392" h="29606" extrusionOk="0">
                <a:moveTo>
                  <a:pt x="75989" y="16323"/>
                </a:moveTo>
                <a:cubicBezTo>
                  <a:pt x="75898" y="16353"/>
                  <a:pt x="75807" y="16353"/>
                  <a:pt x="75686" y="16231"/>
                </a:cubicBezTo>
                <a:cubicBezTo>
                  <a:pt x="75473" y="16019"/>
                  <a:pt x="75534" y="15745"/>
                  <a:pt x="75473" y="15471"/>
                </a:cubicBezTo>
                <a:cubicBezTo>
                  <a:pt x="75442" y="15350"/>
                  <a:pt x="75351" y="15259"/>
                  <a:pt x="75351" y="15137"/>
                </a:cubicBezTo>
                <a:cubicBezTo>
                  <a:pt x="75351" y="15016"/>
                  <a:pt x="75473" y="14864"/>
                  <a:pt x="75473" y="14712"/>
                </a:cubicBezTo>
                <a:cubicBezTo>
                  <a:pt x="75503" y="14377"/>
                  <a:pt x="75594" y="14073"/>
                  <a:pt x="75625" y="13739"/>
                </a:cubicBezTo>
                <a:cubicBezTo>
                  <a:pt x="75655" y="13192"/>
                  <a:pt x="75625" y="11581"/>
                  <a:pt x="74804" y="11702"/>
                </a:cubicBezTo>
                <a:cubicBezTo>
                  <a:pt x="74196" y="11794"/>
                  <a:pt x="73193" y="12371"/>
                  <a:pt x="72828" y="11611"/>
                </a:cubicBezTo>
                <a:cubicBezTo>
                  <a:pt x="72585" y="11095"/>
                  <a:pt x="73193" y="10335"/>
                  <a:pt x="72737" y="9879"/>
                </a:cubicBezTo>
                <a:cubicBezTo>
                  <a:pt x="72555" y="9696"/>
                  <a:pt x="72281" y="9575"/>
                  <a:pt x="72068" y="9392"/>
                </a:cubicBezTo>
                <a:cubicBezTo>
                  <a:pt x="71795" y="9149"/>
                  <a:pt x="71613" y="9058"/>
                  <a:pt x="71278" y="8967"/>
                </a:cubicBezTo>
                <a:cubicBezTo>
                  <a:pt x="71035" y="8876"/>
                  <a:pt x="70792" y="8754"/>
                  <a:pt x="70549" y="8724"/>
                </a:cubicBezTo>
                <a:cubicBezTo>
                  <a:pt x="70336" y="8724"/>
                  <a:pt x="70093" y="8815"/>
                  <a:pt x="69880" y="8845"/>
                </a:cubicBezTo>
                <a:cubicBezTo>
                  <a:pt x="69515" y="8906"/>
                  <a:pt x="69394" y="9028"/>
                  <a:pt x="69120" y="9271"/>
                </a:cubicBezTo>
                <a:cubicBezTo>
                  <a:pt x="68603" y="9696"/>
                  <a:pt x="67874" y="9818"/>
                  <a:pt x="67266" y="10091"/>
                </a:cubicBezTo>
                <a:cubicBezTo>
                  <a:pt x="66932" y="10243"/>
                  <a:pt x="66567" y="10213"/>
                  <a:pt x="66232" y="10304"/>
                </a:cubicBezTo>
                <a:cubicBezTo>
                  <a:pt x="65868" y="10395"/>
                  <a:pt x="65655" y="10639"/>
                  <a:pt x="65442" y="10912"/>
                </a:cubicBezTo>
                <a:cubicBezTo>
                  <a:pt x="65138" y="11277"/>
                  <a:pt x="64895" y="11611"/>
                  <a:pt x="64804" y="12067"/>
                </a:cubicBezTo>
                <a:cubicBezTo>
                  <a:pt x="64652" y="12705"/>
                  <a:pt x="64621" y="13405"/>
                  <a:pt x="64561" y="14073"/>
                </a:cubicBezTo>
                <a:cubicBezTo>
                  <a:pt x="64500" y="14620"/>
                  <a:pt x="64470" y="14864"/>
                  <a:pt x="63892" y="14864"/>
                </a:cubicBezTo>
                <a:cubicBezTo>
                  <a:pt x="63314" y="14864"/>
                  <a:pt x="62433" y="14681"/>
                  <a:pt x="61947" y="15016"/>
                </a:cubicBezTo>
                <a:cubicBezTo>
                  <a:pt x="61552" y="15289"/>
                  <a:pt x="61187" y="15654"/>
                  <a:pt x="60822" y="15988"/>
                </a:cubicBezTo>
                <a:cubicBezTo>
                  <a:pt x="60518" y="16292"/>
                  <a:pt x="60123" y="16475"/>
                  <a:pt x="59819" y="16809"/>
                </a:cubicBezTo>
                <a:cubicBezTo>
                  <a:pt x="59302" y="17295"/>
                  <a:pt x="58998" y="17842"/>
                  <a:pt x="58846" y="18511"/>
                </a:cubicBezTo>
                <a:cubicBezTo>
                  <a:pt x="58664" y="19241"/>
                  <a:pt x="58694" y="19909"/>
                  <a:pt x="57995" y="20365"/>
                </a:cubicBezTo>
                <a:cubicBezTo>
                  <a:pt x="57691" y="20608"/>
                  <a:pt x="57266" y="20700"/>
                  <a:pt x="56871" y="20730"/>
                </a:cubicBezTo>
                <a:cubicBezTo>
                  <a:pt x="56384" y="20760"/>
                  <a:pt x="56020" y="20578"/>
                  <a:pt x="55564" y="20487"/>
                </a:cubicBezTo>
                <a:cubicBezTo>
                  <a:pt x="55229" y="20426"/>
                  <a:pt x="54773" y="20396"/>
                  <a:pt x="54439" y="20487"/>
                </a:cubicBezTo>
                <a:cubicBezTo>
                  <a:pt x="53922" y="20578"/>
                  <a:pt x="53527" y="21003"/>
                  <a:pt x="53041" y="21155"/>
                </a:cubicBezTo>
                <a:cubicBezTo>
                  <a:pt x="52372" y="21368"/>
                  <a:pt x="51673" y="21368"/>
                  <a:pt x="51004" y="21520"/>
                </a:cubicBezTo>
                <a:cubicBezTo>
                  <a:pt x="50427" y="21642"/>
                  <a:pt x="49910" y="21824"/>
                  <a:pt x="49363" y="22037"/>
                </a:cubicBezTo>
                <a:cubicBezTo>
                  <a:pt x="48694" y="22280"/>
                  <a:pt x="47965" y="22219"/>
                  <a:pt x="47266" y="22219"/>
                </a:cubicBezTo>
                <a:cubicBezTo>
                  <a:pt x="46992" y="22219"/>
                  <a:pt x="46779" y="22219"/>
                  <a:pt x="46536" y="22341"/>
                </a:cubicBezTo>
                <a:cubicBezTo>
                  <a:pt x="46323" y="22432"/>
                  <a:pt x="46202" y="22584"/>
                  <a:pt x="45959" y="22645"/>
                </a:cubicBezTo>
                <a:cubicBezTo>
                  <a:pt x="45442" y="22766"/>
                  <a:pt x="44864" y="22493"/>
                  <a:pt x="44348" y="22493"/>
                </a:cubicBezTo>
                <a:cubicBezTo>
                  <a:pt x="43892" y="22493"/>
                  <a:pt x="43405" y="22645"/>
                  <a:pt x="42949" y="22645"/>
                </a:cubicBezTo>
                <a:cubicBezTo>
                  <a:pt x="42463" y="22675"/>
                  <a:pt x="41977" y="22614"/>
                  <a:pt x="41490" y="22675"/>
                </a:cubicBezTo>
                <a:cubicBezTo>
                  <a:pt x="40761" y="22766"/>
                  <a:pt x="40062" y="22918"/>
                  <a:pt x="39393" y="23192"/>
                </a:cubicBezTo>
                <a:cubicBezTo>
                  <a:pt x="38694" y="23466"/>
                  <a:pt x="37600" y="23405"/>
                  <a:pt x="36901" y="23314"/>
                </a:cubicBezTo>
                <a:cubicBezTo>
                  <a:pt x="35806" y="23162"/>
                  <a:pt x="34743" y="22797"/>
                  <a:pt x="33679" y="22675"/>
                </a:cubicBezTo>
                <a:cubicBezTo>
                  <a:pt x="33010" y="22584"/>
                  <a:pt x="32311" y="22645"/>
                  <a:pt x="31642" y="22645"/>
                </a:cubicBezTo>
                <a:cubicBezTo>
                  <a:pt x="30973" y="22645"/>
                  <a:pt x="30335" y="22614"/>
                  <a:pt x="29697" y="22766"/>
                </a:cubicBezTo>
                <a:cubicBezTo>
                  <a:pt x="28238" y="23070"/>
                  <a:pt x="26809" y="23557"/>
                  <a:pt x="25320" y="23769"/>
                </a:cubicBezTo>
                <a:cubicBezTo>
                  <a:pt x="24560" y="23891"/>
                  <a:pt x="23800" y="23830"/>
                  <a:pt x="23040" y="23769"/>
                </a:cubicBezTo>
                <a:cubicBezTo>
                  <a:pt x="21885" y="23678"/>
                  <a:pt x="20760" y="23709"/>
                  <a:pt x="19605" y="23617"/>
                </a:cubicBezTo>
                <a:cubicBezTo>
                  <a:pt x="17447" y="23466"/>
                  <a:pt x="15320" y="23466"/>
                  <a:pt x="13162" y="23466"/>
                </a:cubicBezTo>
                <a:cubicBezTo>
                  <a:pt x="11672" y="23466"/>
                  <a:pt x="10213" y="23405"/>
                  <a:pt x="8693" y="23344"/>
                </a:cubicBezTo>
                <a:cubicBezTo>
                  <a:pt x="7386" y="23283"/>
                  <a:pt x="6049" y="23496"/>
                  <a:pt x="4742" y="23678"/>
                </a:cubicBezTo>
                <a:cubicBezTo>
                  <a:pt x="4012" y="23800"/>
                  <a:pt x="3344" y="23952"/>
                  <a:pt x="2645" y="24165"/>
                </a:cubicBezTo>
                <a:cubicBezTo>
                  <a:pt x="2006" y="24377"/>
                  <a:pt x="1155" y="24560"/>
                  <a:pt x="669" y="25076"/>
                </a:cubicBezTo>
                <a:cubicBezTo>
                  <a:pt x="0" y="25776"/>
                  <a:pt x="1581" y="25928"/>
                  <a:pt x="2006" y="25928"/>
                </a:cubicBezTo>
                <a:cubicBezTo>
                  <a:pt x="3739" y="25988"/>
                  <a:pt x="5502" y="25472"/>
                  <a:pt x="7234" y="25776"/>
                </a:cubicBezTo>
                <a:cubicBezTo>
                  <a:pt x="8511" y="25988"/>
                  <a:pt x="9757" y="26383"/>
                  <a:pt x="11034" y="26505"/>
                </a:cubicBezTo>
                <a:cubicBezTo>
                  <a:pt x="12462" y="26627"/>
                  <a:pt x="13891" y="26292"/>
                  <a:pt x="15320" y="26323"/>
                </a:cubicBezTo>
                <a:cubicBezTo>
                  <a:pt x="16870" y="26323"/>
                  <a:pt x="18329" y="26080"/>
                  <a:pt x="19879" y="25928"/>
                </a:cubicBezTo>
                <a:cubicBezTo>
                  <a:pt x="21460" y="25806"/>
                  <a:pt x="23101" y="25867"/>
                  <a:pt x="24712" y="25897"/>
                </a:cubicBezTo>
                <a:cubicBezTo>
                  <a:pt x="26232" y="25928"/>
                  <a:pt x="27752" y="26566"/>
                  <a:pt x="29302" y="26444"/>
                </a:cubicBezTo>
                <a:cubicBezTo>
                  <a:pt x="30122" y="26353"/>
                  <a:pt x="31004" y="26201"/>
                  <a:pt x="31764" y="26627"/>
                </a:cubicBezTo>
                <a:cubicBezTo>
                  <a:pt x="31825" y="27539"/>
                  <a:pt x="28815" y="27356"/>
                  <a:pt x="29059" y="28086"/>
                </a:cubicBezTo>
                <a:cubicBezTo>
                  <a:pt x="29666" y="28329"/>
                  <a:pt x="30518" y="27964"/>
                  <a:pt x="31125" y="27842"/>
                </a:cubicBezTo>
                <a:cubicBezTo>
                  <a:pt x="31764" y="27721"/>
                  <a:pt x="32402" y="27690"/>
                  <a:pt x="33071" y="27599"/>
                </a:cubicBezTo>
                <a:cubicBezTo>
                  <a:pt x="33891" y="27478"/>
                  <a:pt x="34530" y="27782"/>
                  <a:pt x="35320" y="27934"/>
                </a:cubicBezTo>
                <a:cubicBezTo>
                  <a:pt x="36688" y="28207"/>
                  <a:pt x="38086" y="28146"/>
                  <a:pt x="39454" y="28390"/>
                </a:cubicBezTo>
                <a:cubicBezTo>
                  <a:pt x="41430" y="28694"/>
                  <a:pt x="43375" y="28542"/>
                  <a:pt x="45351" y="28329"/>
                </a:cubicBezTo>
                <a:cubicBezTo>
                  <a:pt x="47266" y="28116"/>
                  <a:pt x="49332" y="27721"/>
                  <a:pt x="51247" y="28055"/>
                </a:cubicBezTo>
                <a:cubicBezTo>
                  <a:pt x="52798" y="28298"/>
                  <a:pt x="54317" y="28329"/>
                  <a:pt x="55898" y="28481"/>
                </a:cubicBezTo>
                <a:cubicBezTo>
                  <a:pt x="56779" y="28572"/>
                  <a:pt x="57630" y="28633"/>
                  <a:pt x="58512" y="28633"/>
                </a:cubicBezTo>
                <a:cubicBezTo>
                  <a:pt x="59241" y="28663"/>
                  <a:pt x="60001" y="28450"/>
                  <a:pt x="60761" y="28511"/>
                </a:cubicBezTo>
                <a:cubicBezTo>
                  <a:pt x="61187" y="28542"/>
                  <a:pt x="61673" y="28572"/>
                  <a:pt x="61673" y="29058"/>
                </a:cubicBezTo>
                <a:cubicBezTo>
                  <a:pt x="61673" y="29210"/>
                  <a:pt x="61612" y="29362"/>
                  <a:pt x="61734" y="29453"/>
                </a:cubicBezTo>
                <a:cubicBezTo>
                  <a:pt x="61916" y="29605"/>
                  <a:pt x="62342" y="29362"/>
                  <a:pt x="62524" y="29332"/>
                </a:cubicBezTo>
                <a:cubicBezTo>
                  <a:pt x="63132" y="29271"/>
                  <a:pt x="63801" y="29332"/>
                  <a:pt x="64409" y="29332"/>
                </a:cubicBezTo>
                <a:cubicBezTo>
                  <a:pt x="64834" y="29332"/>
                  <a:pt x="65229" y="29332"/>
                  <a:pt x="65655" y="29332"/>
                </a:cubicBezTo>
                <a:cubicBezTo>
                  <a:pt x="66415" y="29332"/>
                  <a:pt x="67175" y="29180"/>
                  <a:pt x="67965" y="29180"/>
                </a:cubicBezTo>
                <a:cubicBezTo>
                  <a:pt x="68877" y="29149"/>
                  <a:pt x="69789" y="29332"/>
                  <a:pt x="70701" y="29332"/>
                </a:cubicBezTo>
                <a:cubicBezTo>
                  <a:pt x="71552" y="29332"/>
                  <a:pt x="72372" y="29332"/>
                  <a:pt x="73223" y="29210"/>
                </a:cubicBezTo>
                <a:cubicBezTo>
                  <a:pt x="74348" y="29028"/>
                  <a:pt x="75442" y="28663"/>
                  <a:pt x="76567" y="28511"/>
                </a:cubicBezTo>
                <a:cubicBezTo>
                  <a:pt x="77661" y="28329"/>
                  <a:pt x="78786" y="28207"/>
                  <a:pt x="79880" y="28116"/>
                </a:cubicBezTo>
                <a:cubicBezTo>
                  <a:pt x="82129" y="27994"/>
                  <a:pt x="84379" y="27873"/>
                  <a:pt x="86628" y="27721"/>
                </a:cubicBezTo>
                <a:cubicBezTo>
                  <a:pt x="87813" y="27660"/>
                  <a:pt x="88999" y="27539"/>
                  <a:pt x="90184" y="27539"/>
                </a:cubicBezTo>
                <a:cubicBezTo>
                  <a:pt x="91552" y="27569"/>
                  <a:pt x="92920" y="27447"/>
                  <a:pt x="94288" y="27508"/>
                </a:cubicBezTo>
                <a:cubicBezTo>
                  <a:pt x="95777" y="27569"/>
                  <a:pt x="97236" y="27630"/>
                  <a:pt x="98725" y="27417"/>
                </a:cubicBezTo>
                <a:cubicBezTo>
                  <a:pt x="99941" y="27265"/>
                  <a:pt x="101157" y="27083"/>
                  <a:pt x="102343" y="26870"/>
                </a:cubicBezTo>
                <a:cubicBezTo>
                  <a:pt x="103194" y="26718"/>
                  <a:pt x="103984" y="26596"/>
                  <a:pt x="104835" y="26596"/>
                </a:cubicBezTo>
                <a:cubicBezTo>
                  <a:pt x="105504" y="26596"/>
                  <a:pt x="106051" y="26718"/>
                  <a:pt x="106689" y="26839"/>
                </a:cubicBezTo>
                <a:cubicBezTo>
                  <a:pt x="107054" y="26931"/>
                  <a:pt x="107510" y="27083"/>
                  <a:pt x="107875" y="26991"/>
                </a:cubicBezTo>
                <a:cubicBezTo>
                  <a:pt x="107966" y="26961"/>
                  <a:pt x="108331" y="26839"/>
                  <a:pt x="108361" y="26687"/>
                </a:cubicBezTo>
                <a:cubicBezTo>
                  <a:pt x="108391" y="26414"/>
                  <a:pt x="107510" y="26323"/>
                  <a:pt x="107297" y="26292"/>
                </a:cubicBezTo>
                <a:cubicBezTo>
                  <a:pt x="107327" y="26110"/>
                  <a:pt x="107571" y="26110"/>
                  <a:pt x="107571" y="25928"/>
                </a:cubicBezTo>
                <a:cubicBezTo>
                  <a:pt x="107601" y="25776"/>
                  <a:pt x="107327" y="25441"/>
                  <a:pt x="107327" y="25289"/>
                </a:cubicBezTo>
                <a:cubicBezTo>
                  <a:pt x="107236" y="24621"/>
                  <a:pt x="107662" y="23952"/>
                  <a:pt x="107814" y="23344"/>
                </a:cubicBezTo>
                <a:cubicBezTo>
                  <a:pt x="107935" y="22858"/>
                  <a:pt x="108148" y="22158"/>
                  <a:pt x="107844" y="21763"/>
                </a:cubicBezTo>
                <a:cubicBezTo>
                  <a:pt x="107692" y="21551"/>
                  <a:pt x="107479" y="21429"/>
                  <a:pt x="107327" y="21216"/>
                </a:cubicBezTo>
                <a:cubicBezTo>
                  <a:pt x="107175" y="21003"/>
                  <a:pt x="107084" y="20700"/>
                  <a:pt x="107024" y="20456"/>
                </a:cubicBezTo>
                <a:cubicBezTo>
                  <a:pt x="106841" y="19879"/>
                  <a:pt x="106811" y="19241"/>
                  <a:pt x="106902" y="18633"/>
                </a:cubicBezTo>
                <a:cubicBezTo>
                  <a:pt x="106993" y="18116"/>
                  <a:pt x="107084" y="17690"/>
                  <a:pt x="106932" y="17174"/>
                </a:cubicBezTo>
                <a:cubicBezTo>
                  <a:pt x="106872" y="16961"/>
                  <a:pt x="106780" y="16748"/>
                  <a:pt x="106689" y="16535"/>
                </a:cubicBezTo>
                <a:cubicBezTo>
                  <a:pt x="106537" y="16231"/>
                  <a:pt x="106537" y="15836"/>
                  <a:pt x="106324" y="15563"/>
                </a:cubicBezTo>
                <a:cubicBezTo>
                  <a:pt x="105595" y="14651"/>
                  <a:pt x="104896" y="13739"/>
                  <a:pt x="104014" y="12949"/>
                </a:cubicBezTo>
                <a:cubicBezTo>
                  <a:pt x="103558" y="12523"/>
                  <a:pt x="103254" y="12371"/>
                  <a:pt x="102647" y="12280"/>
                </a:cubicBezTo>
                <a:cubicBezTo>
                  <a:pt x="101491" y="12128"/>
                  <a:pt x="100367" y="12523"/>
                  <a:pt x="99242" y="12797"/>
                </a:cubicBezTo>
                <a:cubicBezTo>
                  <a:pt x="98543" y="12979"/>
                  <a:pt x="97753" y="13101"/>
                  <a:pt x="97358" y="13769"/>
                </a:cubicBezTo>
                <a:cubicBezTo>
                  <a:pt x="97206" y="14012"/>
                  <a:pt x="97115" y="14316"/>
                  <a:pt x="97054" y="14590"/>
                </a:cubicBezTo>
                <a:cubicBezTo>
                  <a:pt x="96963" y="14833"/>
                  <a:pt x="96963" y="15319"/>
                  <a:pt x="96811" y="15532"/>
                </a:cubicBezTo>
                <a:cubicBezTo>
                  <a:pt x="96415" y="16140"/>
                  <a:pt x="95747" y="15289"/>
                  <a:pt x="95686" y="14833"/>
                </a:cubicBezTo>
                <a:cubicBezTo>
                  <a:pt x="95504" y="13800"/>
                  <a:pt x="96233" y="12888"/>
                  <a:pt x="96233" y="11885"/>
                </a:cubicBezTo>
                <a:cubicBezTo>
                  <a:pt x="96233" y="11125"/>
                  <a:pt x="96385" y="10395"/>
                  <a:pt x="96476" y="9666"/>
                </a:cubicBezTo>
                <a:cubicBezTo>
                  <a:pt x="96598" y="8815"/>
                  <a:pt x="96780" y="8146"/>
                  <a:pt x="96324" y="7356"/>
                </a:cubicBezTo>
                <a:cubicBezTo>
                  <a:pt x="95990" y="6809"/>
                  <a:pt x="95625" y="6353"/>
                  <a:pt x="95382" y="5745"/>
                </a:cubicBezTo>
                <a:cubicBezTo>
                  <a:pt x="95048" y="4955"/>
                  <a:pt x="94956" y="4104"/>
                  <a:pt x="94592" y="3344"/>
                </a:cubicBezTo>
                <a:cubicBezTo>
                  <a:pt x="93893" y="1824"/>
                  <a:pt x="92282" y="669"/>
                  <a:pt x="90701" y="213"/>
                </a:cubicBezTo>
                <a:cubicBezTo>
                  <a:pt x="89941" y="0"/>
                  <a:pt x="89181" y="182"/>
                  <a:pt x="88421" y="304"/>
                </a:cubicBezTo>
                <a:cubicBezTo>
                  <a:pt x="87084" y="517"/>
                  <a:pt x="85777" y="942"/>
                  <a:pt x="84622" y="1611"/>
                </a:cubicBezTo>
                <a:cubicBezTo>
                  <a:pt x="83862" y="2067"/>
                  <a:pt x="83102" y="2432"/>
                  <a:pt x="82525" y="3100"/>
                </a:cubicBezTo>
                <a:cubicBezTo>
                  <a:pt x="82251" y="3435"/>
                  <a:pt x="81886" y="3800"/>
                  <a:pt x="81734" y="4256"/>
                </a:cubicBezTo>
                <a:cubicBezTo>
                  <a:pt x="81582" y="4711"/>
                  <a:pt x="81643" y="5228"/>
                  <a:pt x="81613" y="5714"/>
                </a:cubicBezTo>
                <a:cubicBezTo>
                  <a:pt x="81613" y="6748"/>
                  <a:pt x="81370" y="7781"/>
                  <a:pt x="81430" y="8815"/>
                </a:cubicBezTo>
                <a:cubicBezTo>
                  <a:pt x="81430" y="9088"/>
                  <a:pt x="81461" y="9362"/>
                  <a:pt x="81400" y="9666"/>
                </a:cubicBezTo>
                <a:cubicBezTo>
                  <a:pt x="81309" y="10243"/>
                  <a:pt x="81218" y="10943"/>
                  <a:pt x="80518" y="11034"/>
                </a:cubicBezTo>
                <a:cubicBezTo>
                  <a:pt x="79819" y="11125"/>
                  <a:pt x="79120" y="11125"/>
                  <a:pt x="78452" y="11459"/>
                </a:cubicBezTo>
                <a:cubicBezTo>
                  <a:pt x="78117" y="11642"/>
                  <a:pt x="77783" y="11946"/>
                  <a:pt x="77600" y="12310"/>
                </a:cubicBezTo>
                <a:cubicBezTo>
                  <a:pt x="77448" y="12645"/>
                  <a:pt x="77540" y="13040"/>
                  <a:pt x="77448" y="13405"/>
                </a:cubicBezTo>
                <a:cubicBezTo>
                  <a:pt x="77357" y="13891"/>
                  <a:pt x="77114" y="14286"/>
                  <a:pt x="76810" y="14712"/>
                </a:cubicBezTo>
                <a:cubicBezTo>
                  <a:pt x="76689" y="14894"/>
                  <a:pt x="76537" y="15016"/>
                  <a:pt x="76445" y="15259"/>
                </a:cubicBezTo>
                <a:cubicBezTo>
                  <a:pt x="76385" y="15502"/>
                  <a:pt x="76385" y="15684"/>
                  <a:pt x="76263" y="15927"/>
                </a:cubicBezTo>
                <a:cubicBezTo>
                  <a:pt x="76172" y="16110"/>
                  <a:pt x="76111" y="16262"/>
                  <a:pt x="75989" y="16323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27;p40">
            <a:extLst>
              <a:ext uri="{FF2B5EF4-FFF2-40B4-BE49-F238E27FC236}">
                <a16:creationId xmlns:a16="http://schemas.microsoft.com/office/drawing/2014/main" id="{1B47C25E-8591-4EE3-A2F7-72B5ED55AF10}"/>
              </a:ext>
            </a:extLst>
          </p:cNvPr>
          <p:cNvSpPr txBox="1">
            <a:spLocks/>
          </p:cNvSpPr>
          <p:nvPr/>
        </p:nvSpPr>
        <p:spPr>
          <a:xfrm>
            <a:off x="388913" y="0"/>
            <a:ext cx="8366174" cy="41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sz="3200" dirty="0"/>
              <a:t>Руководство пользователя</a:t>
            </a:r>
          </a:p>
          <a:p>
            <a:pPr algn="l"/>
            <a:r>
              <a:rPr lang="ru-RU" sz="2000" dirty="0"/>
              <a:t>Главное окно</a:t>
            </a: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E922B265-D8E7-436C-A7A6-164E3C151B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651"/>
          <a:stretch/>
        </p:blipFill>
        <p:spPr>
          <a:xfrm>
            <a:off x="1239520" y="1005839"/>
            <a:ext cx="6664960" cy="3420711"/>
          </a:xfrm>
          <a:prstGeom prst="rect">
            <a:avLst/>
          </a:prstGeom>
        </p:spPr>
      </p:pic>
      <p:pic>
        <p:nvPicPr>
          <p:cNvPr id="43" name="Рисунок 42">
            <a:extLst>
              <a:ext uri="{FF2B5EF4-FFF2-40B4-BE49-F238E27FC236}">
                <a16:creationId xmlns:a16="http://schemas.microsoft.com/office/drawing/2014/main" id="{9724A3DF-FD4F-4DED-9B14-0E74E24C7E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6665" y="6075680"/>
            <a:ext cx="1231175" cy="893443"/>
          </a:xfrm>
          <a:prstGeom prst="rect">
            <a:avLst/>
          </a:prstGeom>
        </p:spPr>
      </p:pic>
      <p:sp>
        <p:nvSpPr>
          <p:cNvPr id="7" name="Google Shape;311;p38">
            <a:extLst>
              <a:ext uri="{FF2B5EF4-FFF2-40B4-BE49-F238E27FC236}">
                <a16:creationId xmlns:a16="http://schemas.microsoft.com/office/drawing/2014/main" id="{DED91FE2-D873-42B5-92BB-DF8F93995886}"/>
              </a:ext>
            </a:extLst>
          </p:cNvPr>
          <p:cNvSpPr txBox="1">
            <a:spLocks/>
          </p:cNvSpPr>
          <p:nvPr/>
        </p:nvSpPr>
        <p:spPr>
          <a:xfrm>
            <a:off x="8653670" y="4646435"/>
            <a:ext cx="339956" cy="445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7778052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/>
          <p:nvPr/>
        </p:nvSpPr>
        <p:spPr>
          <a:xfrm flipH="1">
            <a:off x="7107526" y="1317374"/>
            <a:ext cx="2036478" cy="414948"/>
          </a:xfrm>
          <a:custGeom>
            <a:avLst/>
            <a:gdLst/>
            <a:ahLst/>
            <a:cxnLst/>
            <a:rect l="l" t="t" r="r" b="b"/>
            <a:pathLst>
              <a:path w="162011" h="33011" extrusionOk="0">
                <a:moveTo>
                  <a:pt x="100884" y="14712"/>
                </a:moveTo>
                <a:cubicBezTo>
                  <a:pt x="100884" y="14135"/>
                  <a:pt x="100976" y="13375"/>
                  <a:pt x="101249" y="12828"/>
                </a:cubicBezTo>
                <a:cubicBezTo>
                  <a:pt x="101340" y="12646"/>
                  <a:pt x="101340" y="12615"/>
                  <a:pt x="101492" y="12494"/>
                </a:cubicBezTo>
                <a:cubicBezTo>
                  <a:pt x="101675" y="12311"/>
                  <a:pt x="101979" y="12372"/>
                  <a:pt x="102161" y="12220"/>
                </a:cubicBezTo>
                <a:cubicBezTo>
                  <a:pt x="102404" y="12038"/>
                  <a:pt x="102586" y="11612"/>
                  <a:pt x="102586" y="11308"/>
                </a:cubicBezTo>
                <a:cubicBezTo>
                  <a:pt x="102617" y="11004"/>
                  <a:pt x="102283" y="10670"/>
                  <a:pt x="102374" y="10335"/>
                </a:cubicBezTo>
                <a:cubicBezTo>
                  <a:pt x="102435" y="10153"/>
                  <a:pt x="102586" y="10123"/>
                  <a:pt x="102678" y="9971"/>
                </a:cubicBezTo>
                <a:cubicBezTo>
                  <a:pt x="103012" y="9454"/>
                  <a:pt x="103559" y="8755"/>
                  <a:pt x="103103" y="8177"/>
                </a:cubicBezTo>
                <a:cubicBezTo>
                  <a:pt x="102982" y="7995"/>
                  <a:pt x="102738" y="7873"/>
                  <a:pt x="102586" y="7691"/>
                </a:cubicBezTo>
                <a:cubicBezTo>
                  <a:pt x="102374" y="7509"/>
                  <a:pt x="102252" y="7235"/>
                  <a:pt x="102009" y="7083"/>
                </a:cubicBezTo>
                <a:cubicBezTo>
                  <a:pt x="101523" y="6688"/>
                  <a:pt x="100884" y="6414"/>
                  <a:pt x="100428" y="5989"/>
                </a:cubicBezTo>
                <a:cubicBezTo>
                  <a:pt x="100033" y="5624"/>
                  <a:pt x="99729" y="5168"/>
                  <a:pt x="99334" y="4803"/>
                </a:cubicBezTo>
                <a:cubicBezTo>
                  <a:pt x="98939" y="4469"/>
                  <a:pt x="98635" y="4104"/>
                  <a:pt x="98331" y="3679"/>
                </a:cubicBezTo>
                <a:cubicBezTo>
                  <a:pt x="97845" y="2919"/>
                  <a:pt x="97571" y="2949"/>
                  <a:pt x="96690" y="3041"/>
                </a:cubicBezTo>
                <a:cubicBezTo>
                  <a:pt x="96112" y="3101"/>
                  <a:pt x="95595" y="2797"/>
                  <a:pt x="95170" y="2402"/>
                </a:cubicBezTo>
                <a:cubicBezTo>
                  <a:pt x="94136" y="1460"/>
                  <a:pt x="93346" y="548"/>
                  <a:pt x="91948" y="214"/>
                </a:cubicBezTo>
                <a:cubicBezTo>
                  <a:pt x="90975" y="1"/>
                  <a:pt x="89608" y="305"/>
                  <a:pt x="88726" y="700"/>
                </a:cubicBezTo>
                <a:cubicBezTo>
                  <a:pt x="88027" y="1004"/>
                  <a:pt x="87389" y="1430"/>
                  <a:pt x="86720" y="1794"/>
                </a:cubicBezTo>
                <a:cubicBezTo>
                  <a:pt x="86051" y="2159"/>
                  <a:pt x="85413" y="2463"/>
                  <a:pt x="84987" y="3132"/>
                </a:cubicBezTo>
                <a:cubicBezTo>
                  <a:pt x="84258" y="4226"/>
                  <a:pt x="84349" y="5472"/>
                  <a:pt x="84349" y="6718"/>
                </a:cubicBezTo>
                <a:cubicBezTo>
                  <a:pt x="84319" y="7630"/>
                  <a:pt x="84744" y="8512"/>
                  <a:pt x="84501" y="9424"/>
                </a:cubicBezTo>
                <a:cubicBezTo>
                  <a:pt x="84288" y="10366"/>
                  <a:pt x="83741" y="10457"/>
                  <a:pt x="82981" y="10791"/>
                </a:cubicBezTo>
                <a:cubicBezTo>
                  <a:pt x="82647" y="10913"/>
                  <a:pt x="82252" y="11156"/>
                  <a:pt x="81978" y="11399"/>
                </a:cubicBezTo>
                <a:cubicBezTo>
                  <a:pt x="81705" y="11642"/>
                  <a:pt x="81613" y="11977"/>
                  <a:pt x="81401" y="12250"/>
                </a:cubicBezTo>
                <a:cubicBezTo>
                  <a:pt x="81218" y="12463"/>
                  <a:pt x="80975" y="12798"/>
                  <a:pt x="80732" y="12919"/>
                </a:cubicBezTo>
                <a:cubicBezTo>
                  <a:pt x="80337" y="13132"/>
                  <a:pt x="79729" y="12889"/>
                  <a:pt x="79334" y="12737"/>
                </a:cubicBezTo>
                <a:cubicBezTo>
                  <a:pt x="78604" y="12494"/>
                  <a:pt x="77996" y="12250"/>
                  <a:pt x="77206" y="12250"/>
                </a:cubicBezTo>
                <a:cubicBezTo>
                  <a:pt x="76477" y="12250"/>
                  <a:pt x="75929" y="12433"/>
                  <a:pt x="75261" y="12737"/>
                </a:cubicBezTo>
                <a:cubicBezTo>
                  <a:pt x="74379" y="13132"/>
                  <a:pt x="73498" y="13527"/>
                  <a:pt x="72768" y="14135"/>
                </a:cubicBezTo>
                <a:cubicBezTo>
                  <a:pt x="72191" y="14652"/>
                  <a:pt x="71765" y="15108"/>
                  <a:pt x="71400" y="15776"/>
                </a:cubicBezTo>
                <a:cubicBezTo>
                  <a:pt x="71005" y="16415"/>
                  <a:pt x="70732" y="17174"/>
                  <a:pt x="70306" y="17782"/>
                </a:cubicBezTo>
                <a:cubicBezTo>
                  <a:pt x="69668" y="18664"/>
                  <a:pt x="68574" y="19302"/>
                  <a:pt x="67449" y="19333"/>
                </a:cubicBezTo>
                <a:cubicBezTo>
                  <a:pt x="66689" y="19333"/>
                  <a:pt x="65990" y="19059"/>
                  <a:pt x="65291" y="18755"/>
                </a:cubicBezTo>
                <a:cubicBezTo>
                  <a:pt x="64744" y="18481"/>
                  <a:pt x="64318" y="18329"/>
                  <a:pt x="63741" y="18421"/>
                </a:cubicBezTo>
                <a:cubicBezTo>
                  <a:pt x="62798" y="18603"/>
                  <a:pt x="61917" y="18664"/>
                  <a:pt x="60975" y="18755"/>
                </a:cubicBezTo>
                <a:cubicBezTo>
                  <a:pt x="59242" y="18968"/>
                  <a:pt x="57692" y="19758"/>
                  <a:pt x="55959" y="20123"/>
                </a:cubicBezTo>
                <a:cubicBezTo>
                  <a:pt x="54592" y="20427"/>
                  <a:pt x="53224" y="20640"/>
                  <a:pt x="51826" y="20852"/>
                </a:cubicBezTo>
                <a:cubicBezTo>
                  <a:pt x="50823" y="20974"/>
                  <a:pt x="49759" y="21399"/>
                  <a:pt x="48847" y="21795"/>
                </a:cubicBezTo>
                <a:cubicBezTo>
                  <a:pt x="47692" y="22281"/>
                  <a:pt x="46628" y="22585"/>
                  <a:pt x="45412" y="22828"/>
                </a:cubicBezTo>
                <a:cubicBezTo>
                  <a:pt x="43345" y="23193"/>
                  <a:pt x="41248" y="23466"/>
                  <a:pt x="39181" y="23861"/>
                </a:cubicBezTo>
                <a:cubicBezTo>
                  <a:pt x="37904" y="24074"/>
                  <a:pt x="36628" y="24257"/>
                  <a:pt x="35351" y="24621"/>
                </a:cubicBezTo>
                <a:cubicBezTo>
                  <a:pt x="33953" y="24986"/>
                  <a:pt x="32555" y="25108"/>
                  <a:pt x="31126" y="25290"/>
                </a:cubicBezTo>
                <a:cubicBezTo>
                  <a:pt x="29150" y="25564"/>
                  <a:pt x="27236" y="26232"/>
                  <a:pt x="25260" y="26476"/>
                </a:cubicBezTo>
                <a:cubicBezTo>
                  <a:pt x="22767" y="26779"/>
                  <a:pt x="20214" y="25989"/>
                  <a:pt x="17752" y="25685"/>
                </a:cubicBezTo>
                <a:cubicBezTo>
                  <a:pt x="15624" y="25381"/>
                  <a:pt x="13527" y="25169"/>
                  <a:pt x="11369" y="25169"/>
                </a:cubicBezTo>
                <a:cubicBezTo>
                  <a:pt x="10700" y="25169"/>
                  <a:pt x="10032" y="25138"/>
                  <a:pt x="9363" y="25199"/>
                </a:cubicBezTo>
                <a:cubicBezTo>
                  <a:pt x="8603" y="25260"/>
                  <a:pt x="7904" y="25503"/>
                  <a:pt x="7144" y="25442"/>
                </a:cubicBezTo>
                <a:cubicBezTo>
                  <a:pt x="5594" y="25351"/>
                  <a:pt x="4013" y="25260"/>
                  <a:pt x="2463" y="25077"/>
                </a:cubicBezTo>
                <a:cubicBezTo>
                  <a:pt x="2098" y="25047"/>
                  <a:pt x="1" y="24865"/>
                  <a:pt x="183" y="25655"/>
                </a:cubicBezTo>
                <a:cubicBezTo>
                  <a:pt x="305" y="26111"/>
                  <a:pt x="1521" y="26324"/>
                  <a:pt x="1886" y="26415"/>
                </a:cubicBezTo>
                <a:cubicBezTo>
                  <a:pt x="2828" y="26688"/>
                  <a:pt x="3770" y="26931"/>
                  <a:pt x="4743" y="27083"/>
                </a:cubicBezTo>
                <a:cubicBezTo>
                  <a:pt x="6445" y="27357"/>
                  <a:pt x="8147" y="27083"/>
                  <a:pt x="9880" y="27083"/>
                </a:cubicBezTo>
                <a:cubicBezTo>
                  <a:pt x="11521" y="27083"/>
                  <a:pt x="13041" y="27509"/>
                  <a:pt x="14652" y="27691"/>
                </a:cubicBezTo>
                <a:cubicBezTo>
                  <a:pt x="17175" y="27995"/>
                  <a:pt x="19667" y="27722"/>
                  <a:pt x="22220" y="27631"/>
                </a:cubicBezTo>
                <a:cubicBezTo>
                  <a:pt x="23588" y="27600"/>
                  <a:pt x="24925" y="27813"/>
                  <a:pt x="26263" y="27843"/>
                </a:cubicBezTo>
                <a:cubicBezTo>
                  <a:pt x="27509" y="27874"/>
                  <a:pt x="28755" y="27843"/>
                  <a:pt x="30002" y="27843"/>
                </a:cubicBezTo>
                <a:cubicBezTo>
                  <a:pt x="31096" y="27843"/>
                  <a:pt x="32251" y="27752"/>
                  <a:pt x="33315" y="27874"/>
                </a:cubicBezTo>
                <a:cubicBezTo>
                  <a:pt x="33619" y="27904"/>
                  <a:pt x="34682" y="27965"/>
                  <a:pt x="34774" y="28390"/>
                </a:cubicBezTo>
                <a:cubicBezTo>
                  <a:pt x="34834" y="28755"/>
                  <a:pt x="33923" y="28998"/>
                  <a:pt x="33710" y="29090"/>
                </a:cubicBezTo>
                <a:cubicBezTo>
                  <a:pt x="32676" y="29424"/>
                  <a:pt x="31613" y="29333"/>
                  <a:pt x="30549" y="29454"/>
                </a:cubicBezTo>
                <a:cubicBezTo>
                  <a:pt x="29181" y="29637"/>
                  <a:pt x="27874" y="29910"/>
                  <a:pt x="26628" y="30488"/>
                </a:cubicBezTo>
                <a:cubicBezTo>
                  <a:pt x="26020" y="30761"/>
                  <a:pt x="24652" y="31004"/>
                  <a:pt x="24348" y="31643"/>
                </a:cubicBezTo>
                <a:cubicBezTo>
                  <a:pt x="24530" y="32281"/>
                  <a:pt x="25989" y="32008"/>
                  <a:pt x="26415" y="32008"/>
                </a:cubicBezTo>
                <a:cubicBezTo>
                  <a:pt x="28026" y="32008"/>
                  <a:pt x="29637" y="32068"/>
                  <a:pt x="31248" y="31916"/>
                </a:cubicBezTo>
                <a:cubicBezTo>
                  <a:pt x="33801" y="31643"/>
                  <a:pt x="36354" y="31521"/>
                  <a:pt x="38907" y="31400"/>
                </a:cubicBezTo>
                <a:cubicBezTo>
                  <a:pt x="41339" y="31278"/>
                  <a:pt x="43740" y="31035"/>
                  <a:pt x="46202" y="30913"/>
                </a:cubicBezTo>
                <a:cubicBezTo>
                  <a:pt x="51704" y="30609"/>
                  <a:pt x="57297" y="31339"/>
                  <a:pt x="62798" y="30579"/>
                </a:cubicBezTo>
                <a:cubicBezTo>
                  <a:pt x="65595" y="30214"/>
                  <a:pt x="68057" y="28877"/>
                  <a:pt x="70793" y="28330"/>
                </a:cubicBezTo>
                <a:cubicBezTo>
                  <a:pt x="72707" y="27935"/>
                  <a:pt x="74531" y="28026"/>
                  <a:pt x="76477" y="28208"/>
                </a:cubicBezTo>
                <a:cubicBezTo>
                  <a:pt x="77936" y="28360"/>
                  <a:pt x="79395" y="28390"/>
                  <a:pt x="80854" y="28694"/>
                </a:cubicBezTo>
                <a:cubicBezTo>
                  <a:pt x="82100" y="28968"/>
                  <a:pt x="83285" y="28968"/>
                  <a:pt x="84562" y="28968"/>
                </a:cubicBezTo>
                <a:cubicBezTo>
                  <a:pt x="85747" y="28998"/>
                  <a:pt x="86872" y="28816"/>
                  <a:pt x="88027" y="28786"/>
                </a:cubicBezTo>
                <a:cubicBezTo>
                  <a:pt x="88939" y="28755"/>
                  <a:pt x="90094" y="28603"/>
                  <a:pt x="90945" y="29059"/>
                </a:cubicBezTo>
                <a:cubicBezTo>
                  <a:pt x="91492" y="29363"/>
                  <a:pt x="91674" y="29789"/>
                  <a:pt x="91553" y="30397"/>
                </a:cubicBezTo>
                <a:cubicBezTo>
                  <a:pt x="91431" y="31004"/>
                  <a:pt x="91036" y="31552"/>
                  <a:pt x="90398" y="31582"/>
                </a:cubicBezTo>
                <a:cubicBezTo>
                  <a:pt x="89668" y="31582"/>
                  <a:pt x="88878" y="31369"/>
                  <a:pt x="88179" y="31308"/>
                </a:cubicBezTo>
                <a:cubicBezTo>
                  <a:pt x="87723" y="31248"/>
                  <a:pt x="87267" y="31217"/>
                  <a:pt x="86811" y="31156"/>
                </a:cubicBezTo>
                <a:cubicBezTo>
                  <a:pt x="86538" y="31126"/>
                  <a:pt x="86173" y="30974"/>
                  <a:pt x="85960" y="31187"/>
                </a:cubicBezTo>
                <a:cubicBezTo>
                  <a:pt x="86112" y="31400"/>
                  <a:pt x="86538" y="31673"/>
                  <a:pt x="86781" y="31825"/>
                </a:cubicBezTo>
                <a:cubicBezTo>
                  <a:pt x="87601" y="32311"/>
                  <a:pt x="88726" y="32524"/>
                  <a:pt x="89638" y="32646"/>
                </a:cubicBezTo>
                <a:cubicBezTo>
                  <a:pt x="91218" y="32859"/>
                  <a:pt x="92799" y="32585"/>
                  <a:pt x="94410" y="32433"/>
                </a:cubicBezTo>
                <a:cubicBezTo>
                  <a:pt x="95413" y="32372"/>
                  <a:pt x="96629" y="32099"/>
                  <a:pt x="97662" y="32220"/>
                </a:cubicBezTo>
                <a:cubicBezTo>
                  <a:pt x="98240" y="32311"/>
                  <a:pt x="98817" y="32463"/>
                  <a:pt x="99395" y="32555"/>
                </a:cubicBezTo>
                <a:cubicBezTo>
                  <a:pt x="100793" y="32767"/>
                  <a:pt x="102161" y="33011"/>
                  <a:pt x="103559" y="32980"/>
                </a:cubicBezTo>
                <a:cubicBezTo>
                  <a:pt x="105140" y="32950"/>
                  <a:pt x="106751" y="32707"/>
                  <a:pt x="108331" y="32555"/>
                </a:cubicBezTo>
                <a:cubicBezTo>
                  <a:pt x="110094" y="32342"/>
                  <a:pt x="111888" y="32281"/>
                  <a:pt x="113651" y="32038"/>
                </a:cubicBezTo>
                <a:cubicBezTo>
                  <a:pt x="115900" y="31704"/>
                  <a:pt x="118088" y="31065"/>
                  <a:pt x="120338" y="30792"/>
                </a:cubicBezTo>
                <a:cubicBezTo>
                  <a:pt x="122374" y="30549"/>
                  <a:pt x="124563" y="30609"/>
                  <a:pt x="126629" y="30792"/>
                </a:cubicBezTo>
                <a:cubicBezTo>
                  <a:pt x="128970" y="30974"/>
                  <a:pt x="131250" y="30822"/>
                  <a:pt x="133560" y="30397"/>
                </a:cubicBezTo>
                <a:cubicBezTo>
                  <a:pt x="134684" y="30184"/>
                  <a:pt x="135809" y="29849"/>
                  <a:pt x="136964" y="29758"/>
                </a:cubicBezTo>
                <a:cubicBezTo>
                  <a:pt x="138028" y="29697"/>
                  <a:pt x="139122" y="29728"/>
                  <a:pt x="140186" y="29728"/>
                </a:cubicBezTo>
                <a:cubicBezTo>
                  <a:pt x="142010" y="29758"/>
                  <a:pt x="143681" y="29576"/>
                  <a:pt x="145505" y="29272"/>
                </a:cubicBezTo>
                <a:cubicBezTo>
                  <a:pt x="147238" y="28938"/>
                  <a:pt x="149001" y="28877"/>
                  <a:pt x="150764" y="28694"/>
                </a:cubicBezTo>
                <a:cubicBezTo>
                  <a:pt x="152223" y="28542"/>
                  <a:pt x="153803" y="28390"/>
                  <a:pt x="155262" y="28390"/>
                </a:cubicBezTo>
                <a:cubicBezTo>
                  <a:pt x="156660" y="28421"/>
                  <a:pt x="158089" y="28482"/>
                  <a:pt x="159487" y="28299"/>
                </a:cubicBezTo>
                <a:cubicBezTo>
                  <a:pt x="160034" y="28238"/>
                  <a:pt x="160581" y="28208"/>
                  <a:pt x="161129" y="28208"/>
                </a:cubicBezTo>
                <a:cubicBezTo>
                  <a:pt x="161372" y="28238"/>
                  <a:pt x="161919" y="28360"/>
                  <a:pt x="162010" y="28026"/>
                </a:cubicBezTo>
                <a:cubicBezTo>
                  <a:pt x="161888" y="27813"/>
                  <a:pt x="161493" y="27661"/>
                  <a:pt x="161281" y="27539"/>
                </a:cubicBezTo>
                <a:cubicBezTo>
                  <a:pt x="160521" y="27083"/>
                  <a:pt x="159761" y="26901"/>
                  <a:pt x="158910" y="26688"/>
                </a:cubicBezTo>
                <a:cubicBezTo>
                  <a:pt x="157907" y="26445"/>
                  <a:pt x="156873" y="26263"/>
                  <a:pt x="155870" y="26020"/>
                </a:cubicBezTo>
                <a:cubicBezTo>
                  <a:pt x="154897" y="25776"/>
                  <a:pt x="153986" y="25412"/>
                  <a:pt x="152983" y="25260"/>
                </a:cubicBezTo>
                <a:cubicBezTo>
                  <a:pt x="152223" y="25138"/>
                  <a:pt x="150976" y="25442"/>
                  <a:pt x="150369" y="24895"/>
                </a:cubicBezTo>
                <a:cubicBezTo>
                  <a:pt x="150095" y="24621"/>
                  <a:pt x="149913" y="24226"/>
                  <a:pt x="149700" y="23892"/>
                </a:cubicBezTo>
                <a:cubicBezTo>
                  <a:pt x="149426" y="23466"/>
                  <a:pt x="149031" y="23284"/>
                  <a:pt x="148727" y="22919"/>
                </a:cubicBezTo>
                <a:cubicBezTo>
                  <a:pt x="148423" y="22524"/>
                  <a:pt x="148484" y="21977"/>
                  <a:pt x="148332" y="21551"/>
                </a:cubicBezTo>
                <a:cubicBezTo>
                  <a:pt x="148210" y="21187"/>
                  <a:pt x="147998" y="21035"/>
                  <a:pt x="147663" y="20822"/>
                </a:cubicBezTo>
                <a:cubicBezTo>
                  <a:pt x="147238" y="20518"/>
                  <a:pt x="146751" y="20305"/>
                  <a:pt x="146326" y="20062"/>
                </a:cubicBezTo>
                <a:cubicBezTo>
                  <a:pt x="145870" y="19758"/>
                  <a:pt x="145475" y="19758"/>
                  <a:pt x="144988" y="19637"/>
                </a:cubicBezTo>
                <a:cubicBezTo>
                  <a:pt x="144381" y="19485"/>
                  <a:pt x="143864" y="19181"/>
                  <a:pt x="143256" y="19089"/>
                </a:cubicBezTo>
                <a:cubicBezTo>
                  <a:pt x="142435" y="18998"/>
                  <a:pt x="140672" y="18785"/>
                  <a:pt x="140308" y="17874"/>
                </a:cubicBezTo>
                <a:cubicBezTo>
                  <a:pt x="140156" y="17448"/>
                  <a:pt x="140429" y="16871"/>
                  <a:pt x="140520" y="16415"/>
                </a:cubicBezTo>
                <a:cubicBezTo>
                  <a:pt x="140642" y="15746"/>
                  <a:pt x="140855" y="14986"/>
                  <a:pt x="140763" y="14348"/>
                </a:cubicBezTo>
                <a:cubicBezTo>
                  <a:pt x="140642" y="13436"/>
                  <a:pt x="140156" y="12706"/>
                  <a:pt x="139791" y="11946"/>
                </a:cubicBezTo>
                <a:cubicBezTo>
                  <a:pt x="139426" y="11278"/>
                  <a:pt x="139001" y="10670"/>
                  <a:pt x="138727" y="9971"/>
                </a:cubicBezTo>
                <a:cubicBezTo>
                  <a:pt x="138453" y="9332"/>
                  <a:pt x="138210" y="8846"/>
                  <a:pt x="137845" y="8269"/>
                </a:cubicBezTo>
                <a:cubicBezTo>
                  <a:pt x="137572" y="7843"/>
                  <a:pt x="137207" y="7478"/>
                  <a:pt x="136964" y="7053"/>
                </a:cubicBezTo>
                <a:cubicBezTo>
                  <a:pt x="136599" y="6475"/>
                  <a:pt x="136630" y="5746"/>
                  <a:pt x="136204" y="5168"/>
                </a:cubicBezTo>
                <a:cubicBezTo>
                  <a:pt x="135809" y="4621"/>
                  <a:pt x="135079" y="4226"/>
                  <a:pt x="134472" y="3892"/>
                </a:cubicBezTo>
                <a:cubicBezTo>
                  <a:pt x="133499" y="3344"/>
                  <a:pt x="132435" y="2858"/>
                  <a:pt x="131402" y="2372"/>
                </a:cubicBezTo>
                <a:cubicBezTo>
                  <a:pt x="129791" y="1612"/>
                  <a:pt x="128119" y="882"/>
                  <a:pt x="126356" y="1430"/>
                </a:cubicBezTo>
                <a:cubicBezTo>
                  <a:pt x="125353" y="1734"/>
                  <a:pt x="124198" y="2433"/>
                  <a:pt x="123438" y="3132"/>
                </a:cubicBezTo>
                <a:cubicBezTo>
                  <a:pt x="122860" y="3679"/>
                  <a:pt x="122587" y="4348"/>
                  <a:pt x="122161" y="5016"/>
                </a:cubicBezTo>
                <a:cubicBezTo>
                  <a:pt x="121645" y="5867"/>
                  <a:pt x="121037" y="6627"/>
                  <a:pt x="120429" y="7387"/>
                </a:cubicBezTo>
                <a:cubicBezTo>
                  <a:pt x="120155" y="7752"/>
                  <a:pt x="119547" y="8724"/>
                  <a:pt x="119091" y="8816"/>
                </a:cubicBezTo>
                <a:cubicBezTo>
                  <a:pt x="118423" y="8968"/>
                  <a:pt x="118058" y="7965"/>
                  <a:pt x="117389" y="7813"/>
                </a:cubicBezTo>
                <a:cubicBezTo>
                  <a:pt x="117146" y="7782"/>
                  <a:pt x="116903" y="7873"/>
                  <a:pt x="116629" y="7904"/>
                </a:cubicBezTo>
                <a:cubicBezTo>
                  <a:pt x="116356" y="7904"/>
                  <a:pt x="116082" y="7873"/>
                  <a:pt x="115778" y="7873"/>
                </a:cubicBezTo>
                <a:cubicBezTo>
                  <a:pt x="115383" y="7873"/>
                  <a:pt x="115322" y="7843"/>
                  <a:pt x="115110" y="8238"/>
                </a:cubicBezTo>
                <a:cubicBezTo>
                  <a:pt x="114958" y="8633"/>
                  <a:pt x="114806" y="8998"/>
                  <a:pt x="114714" y="9393"/>
                </a:cubicBezTo>
                <a:cubicBezTo>
                  <a:pt x="114380" y="9332"/>
                  <a:pt x="114106" y="8816"/>
                  <a:pt x="113863" y="8542"/>
                </a:cubicBezTo>
                <a:cubicBezTo>
                  <a:pt x="113347" y="7965"/>
                  <a:pt x="112860" y="7904"/>
                  <a:pt x="112131" y="7691"/>
                </a:cubicBezTo>
                <a:cubicBezTo>
                  <a:pt x="110824" y="7296"/>
                  <a:pt x="109274" y="6962"/>
                  <a:pt x="108088" y="7752"/>
                </a:cubicBezTo>
                <a:cubicBezTo>
                  <a:pt x="107237" y="8299"/>
                  <a:pt x="106660" y="8968"/>
                  <a:pt x="106112" y="9788"/>
                </a:cubicBezTo>
                <a:cubicBezTo>
                  <a:pt x="105748" y="10396"/>
                  <a:pt x="105839" y="10822"/>
                  <a:pt x="105839" y="11490"/>
                </a:cubicBezTo>
                <a:cubicBezTo>
                  <a:pt x="105808" y="12007"/>
                  <a:pt x="105535" y="12524"/>
                  <a:pt x="105383" y="13010"/>
                </a:cubicBezTo>
                <a:cubicBezTo>
                  <a:pt x="105292" y="13345"/>
                  <a:pt x="105079" y="14074"/>
                  <a:pt x="104836" y="14317"/>
                </a:cubicBezTo>
                <a:cubicBezTo>
                  <a:pt x="104441" y="14652"/>
                  <a:pt x="103620" y="14652"/>
                  <a:pt x="103164" y="14925"/>
                </a:cubicBezTo>
                <a:cubicBezTo>
                  <a:pt x="103073" y="14956"/>
                  <a:pt x="102982" y="14956"/>
                  <a:pt x="102921" y="15047"/>
                </a:cubicBezTo>
                <a:cubicBezTo>
                  <a:pt x="102830" y="15138"/>
                  <a:pt x="102830" y="15320"/>
                  <a:pt x="102769" y="15381"/>
                </a:cubicBezTo>
                <a:cubicBezTo>
                  <a:pt x="102556" y="15533"/>
                  <a:pt x="102313" y="15472"/>
                  <a:pt x="102009" y="15472"/>
                </a:cubicBezTo>
                <a:cubicBezTo>
                  <a:pt x="101127" y="15503"/>
                  <a:pt x="100884" y="15168"/>
                  <a:pt x="100884" y="1471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4"/>
          <p:cNvSpPr/>
          <p:nvPr/>
        </p:nvSpPr>
        <p:spPr>
          <a:xfrm>
            <a:off x="-730873" y="2871679"/>
            <a:ext cx="2620634" cy="434230"/>
          </a:xfrm>
          <a:custGeom>
            <a:avLst/>
            <a:gdLst/>
            <a:ahLst/>
            <a:cxnLst/>
            <a:rect l="l" t="t" r="r" b="b"/>
            <a:pathLst>
              <a:path w="108392" h="29606" extrusionOk="0">
                <a:moveTo>
                  <a:pt x="75989" y="16323"/>
                </a:moveTo>
                <a:cubicBezTo>
                  <a:pt x="75898" y="16353"/>
                  <a:pt x="75807" y="16353"/>
                  <a:pt x="75686" y="16231"/>
                </a:cubicBezTo>
                <a:cubicBezTo>
                  <a:pt x="75473" y="16019"/>
                  <a:pt x="75534" y="15745"/>
                  <a:pt x="75473" y="15471"/>
                </a:cubicBezTo>
                <a:cubicBezTo>
                  <a:pt x="75442" y="15350"/>
                  <a:pt x="75351" y="15259"/>
                  <a:pt x="75351" y="15137"/>
                </a:cubicBezTo>
                <a:cubicBezTo>
                  <a:pt x="75351" y="15016"/>
                  <a:pt x="75473" y="14864"/>
                  <a:pt x="75473" y="14712"/>
                </a:cubicBezTo>
                <a:cubicBezTo>
                  <a:pt x="75503" y="14377"/>
                  <a:pt x="75594" y="14073"/>
                  <a:pt x="75625" y="13739"/>
                </a:cubicBezTo>
                <a:cubicBezTo>
                  <a:pt x="75655" y="13192"/>
                  <a:pt x="75625" y="11581"/>
                  <a:pt x="74804" y="11702"/>
                </a:cubicBezTo>
                <a:cubicBezTo>
                  <a:pt x="74196" y="11794"/>
                  <a:pt x="73193" y="12371"/>
                  <a:pt x="72828" y="11611"/>
                </a:cubicBezTo>
                <a:cubicBezTo>
                  <a:pt x="72585" y="11095"/>
                  <a:pt x="73193" y="10335"/>
                  <a:pt x="72737" y="9879"/>
                </a:cubicBezTo>
                <a:cubicBezTo>
                  <a:pt x="72555" y="9696"/>
                  <a:pt x="72281" y="9575"/>
                  <a:pt x="72068" y="9392"/>
                </a:cubicBezTo>
                <a:cubicBezTo>
                  <a:pt x="71795" y="9149"/>
                  <a:pt x="71613" y="9058"/>
                  <a:pt x="71278" y="8967"/>
                </a:cubicBezTo>
                <a:cubicBezTo>
                  <a:pt x="71035" y="8876"/>
                  <a:pt x="70792" y="8754"/>
                  <a:pt x="70549" y="8724"/>
                </a:cubicBezTo>
                <a:cubicBezTo>
                  <a:pt x="70336" y="8724"/>
                  <a:pt x="70093" y="8815"/>
                  <a:pt x="69880" y="8845"/>
                </a:cubicBezTo>
                <a:cubicBezTo>
                  <a:pt x="69515" y="8906"/>
                  <a:pt x="69394" y="9028"/>
                  <a:pt x="69120" y="9271"/>
                </a:cubicBezTo>
                <a:cubicBezTo>
                  <a:pt x="68603" y="9696"/>
                  <a:pt x="67874" y="9818"/>
                  <a:pt x="67266" y="10091"/>
                </a:cubicBezTo>
                <a:cubicBezTo>
                  <a:pt x="66932" y="10243"/>
                  <a:pt x="66567" y="10213"/>
                  <a:pt x="66232" y="10304"/>
                </a:cubicBezTo>
                <a:cubicBezTo>
                  <a:pt x="65868" y="10395"/>
                  <a:pt x="65655" y="10639"/>
                  <a:pt x="65442" y="10912"/>
                </a:cubicBezTo>
                <a:cubicBezTo>
                  <a:pt x="65138" y="11277"/>
                  <a:pt x="64895" y="11611"/>
                  <a:pt x="64804" y="12067"/>
                </a:cubicBezTo>
                <a:cubicBezTo>
                  <a:pt x="64652" y="12705"/>
                  <a:pt x="64621" y="13405"/>
                  <a:pt x="64561" y="14073"/>
                </a:cubicBezTo>
                <a:cubicBezTo>
                  <a:pt x="64500" y="14620"/>
                  <a:pt x="64470" y="14864"/>
                  <a:pt x="63892" y="14864"/>
                </a:cubicBezTo>
                <a:cubicBezTo>
                  <a:pt x="63314" y="14864"/>
                  <a:pt x="62433" y="14681"/>
                  <a:pt x="61947" y="15016"/>
                </a:cubicBezTo>
                <a:cubicBezTo>
                  <a:pt x="61552" y="15289"/>
                  <a:pt x="61187" y="15654"/>
                  <a:pt x="60822" y="15988"/>
                </a:cubicBezTo>
                <a:cubicBezTo>
                  <a:pt x="60518" y="16292"/>
                  <a:pt x="60123" y="16475"/>
                  <a:pt x="59819" y="16809"/>
                </a:cubicBezTo>
                <a:cubicBezTo>
                  <a:pt x="59302" y="17295"/>
                  <a:pt x="58998" y="17842"/>
                  <a:pt x="58846" y="18511"/>
                </a:cubicBezTo>
                <a:cubicBezTo>
                  <a:pt x="58664" y="19241"/>
                  <a:pt x="58694" y="19909"/>
                  <a:pt x="57995" y="20365"/>
                </a:cubicBezTo>
                <a:cubicBezTo>
                  <a:pt x="57691" y="20608"/>
                  <a:pt x="57266" y="20700"/>
                  <a:pt x="56871" y="20730"/>
                </a:cubicBezTo>
                <a:cubicBezTo>
                  <a:pt x="56384" y="20760"/>
                  <a:pt x="56020" y="20578"/>
                  <a:pt x="55564" y="20487"/>
                </a:cubicBezTo>
                <a:cubicBezTo>
                  <a:pt x="55229" y="20426"/>
                  <a:pt x="54773" y="20396"/>
                  <a:pt x="54439" y="20487"/>
                </a:cubicBezTo>
                <a:cubicBezTo>
                  <a:pt x="53922" y="20578"/>
                  <a:pt x="53527" y="21003"/>
                  <a:pt x="53041" y="21155"/>
                </a:cubicBezTo>
                <a:cubicBezTo>
                  <a:pt x="52372" y="21368"/>
                  <a:pt x="51673" y="21368"/>
                  <a:pt x="51004" y="21520"/>
                </a:cubicBezTo>
                <a:cubicBezTo>
                  <a:pt x="50427" y="21642"/>
                  <a:pt x="49910" y="21824"/>
                  <a:pt x="49363" y="22037"/>
                </a:cubicBezTo>
                <a:cubicBezTo>
                  <a:pt x="48694" y="22280"/>
                  <a:pt x="47965" y="22219"/>
                  <a:pt x="47266" y="22219"/>
                </a:cubicBezTo>
                <a:cubicBezTo>
                  <a:pt x="46992" y="22219"/>
                  <a:pt x="46779" y="22219"/>
                  <a:pt x="46536" y="22341"/>
                </a:cubicBezTo>
                <a:cubicBezTo>
                  <a:pt x="46323" y="22432"/>
                  <a:pt x="46202" y="22584"/>
                  <a:pt x="45959" y="22645"/>
                </a:cubicBezTo>
                <a:cubicBezTo>
                  <a:pt x="45442" y="22766"/>
                  <a:pt x="44864" y="22493"/>
                  <a:pt x="44348" y="22493"/>
                </a:cubicBezTo>
                <a:cubicBezTo>
                  <a:pt x="43892" y="22493"/>
                  <a:pt x="43405" y="22645"/>
                  <a:pt x="42949" y="22645"/>
                </a:cubicBezTo>
                <a:cubicBezTo>
                  <a:pt x="42463" y="22675"/>
                  <a:pt x="41977" y="22614"/>
                  <a:pt x="41490" y="22675"/>
                </a:cubicBezTo>
                <a:cubicBezTo>
                  <a:pt x="40761" y="22766"/>
                  <a:pt x="40062" y="22918"/>
                  <a:pt x="39393" y="23192"/>
                </a:cubicBezTo>
                <a:cubicBezTo>
                  <a:pt x="38694" y="23466"/>
                  <a:pt x="37600" y="23405"/>
                  <a:pt x="36901" y="23314"/>
                </a:cubicBezTo>
                <a:cubicBezTo>
                  <a:pt x="35806" y="23162"/>
                  <a:pt x="34743" y="22797"/>
                  <a:pt x="33679" y="22675"/>
                </a:cubicBezTo>
                <a:cubicBezTo>
                  <a:pt x="33010" y="22584"/>
                  <a:pt x="32311" y="22645"/>
                  <a:pt x="31642" y="22645"/>
                </a:cubicBezTo>
                <a:cubicBezTo>
                  <a:pt x="30973" y="22645"/>
                  <a:pt x="30335" y="22614"/>
                  <a:pt x="29697" y="22766"/>
                </a:cubicBezTo>
                <a:cubicBezTo>
                  <a:pt x="28238" y="23070"/>
                  <a:pt x="26809" y="23557"/>
                  <a:pt x="25320" y="23769"/>
                </a:cubicBezTo>
                <a:cubicBezTo>
                  <a:pt x="24560" y="23891"/>
                  <a:pt x="23800" y="23830"/>
                  <a:pt x="23040" y="23769"/>
                </a:cubicBezTo>
                <a:cubicBezTo>
                  <a:pt x="21885" y="23678"/>
                  <a:pt x="20760" y="23709"/>
                  <a:pt x="19605" y="23617"/>
                </a:cubicBezTo>
                <a:cubicBezTo>
                  <a:pt x="17447" y="23466"/>
                  <a:pt x="15320" y="23466"/>
                  <a:pt x="13162" y="23466"/>
                </a:cubicBezTo>
                <a:cubicBezTo>
                  <a:pt x="11672" y="23466"/>
                  <a:pt x="10213" y="23405"/>
                  <a:pt x="8693" y="23344"/>
                </a:cubicBezTo>
                <a:cubicBezTo>
                  <a:pt x="7386" y="23283"/>
                  <a:pt x="6049" y="23496"/>
                  <a:pt x="4742" y="23678"/>
                </a:cubicBezTo>
                <a:cubicBezTo>
                  <a:pt x="4012" y="23800"/>
                  <a:pt x="3344" y="23952"/>
                  <a:pt x="2645" y="24165"/>
                </a:cubicBezTo>
                <a:cubicBezTo>
                  <a:pt x="2006" y="24377"/>
                  <a:pt x="1155" y="24560"/>
                  <a:pt x="669" y="25076"/>
                </a:cubicBezTo>
                <a:cubicBezTo>
                  <a:pt x="0" y="25776"/>
                  <a:pt x="1581" y="25928"/>
                  <a:pt x="2006" y="25928"/>
                </a:cubicBezTo>
                <a:cubicBezTo>
                  <a:pt x="3739" y="25988"/>
                  <a:pt x="5502" y="25472"/>
                  <a:pt x="7234" y="25776"/>
                </a:cubicBezTo>
                <a:cubicBezTo>
                  <a:pt x="8511" y="25988"/>
                  <a:pt x="9757" y="26383"/>
                  <a:pt x="11034" y="26505"/>
                </a:cubicBezTo>
                <a:cubicBezTo>
                  <a:pt x="12462" y="26627"/>
                  <a:pt x="13891" y="26292"/>
                  <a:pt x="15320" y="26323"/>
                </a:cubicBezTo>
                <a:cubicBezTo>
                  <a:pt x="16870" y="26323"/>
                  <a:pt x="18329" y="26080"/>
                  <a:pt x="19879" y="25928"/>
                </a:cubicBezTo>
                <a:cubicBezTo>
                  <a:pt x="21460" y="25806"/>
                  <a:pt x="23101" y="25867"/>
                  <a:pt x="24712" y="25897"/>
                </a:cubicBezTo>
                <a:cubicBezTo>
                  <a:pt x="26232" y="25928"/>
                  <a:pt x="27752" y="26566"/>
                  <a:pt x="29302" y="26444"/>
                </a:cubicBezTo>
                <a:cubicBezTo>
                  <a:pt x="30122" y="26353"/>
                  <a:pt x="31004" y="26201"/>
                  <a:pt x="31764" y="26627"/>
                </a:cubicBezTo>
                <a:cubicBezTo>
                  <a:pt x="31825" y="27539"/>
                  <a:pt x="28815" y="27356"/>
                  <a:pt x="29059" y="28086"/>
                </a:cubicBezTo>
                <a:cubicBezTo>
                  <a:pt x="29666" y="28329"/>
                  <a:pt x="30518" y="27964"/>
                  <a:pt x="31125" y="27842"/>
                </a:cubicBezTo>
                <a:cubicBezTo>
                  <a:pt x="31764" y="27721"/>
                  <a:pt x="32402" y="27690"/>
                  <a:pt x="33071" y="27599"/>
                </a:cubicBezTo>
                <a:cubicBezTo>
                  <a:pt x="33891" y="27478"/>
                  <a:pt x="34530" y="27782"/>
                  <a:pt x="35320" y="27934"/>
                </a:cubicBezTo>
                <a:cubicBezTo>
                  <a:pt x="36688" y="28207"/>
                  <a:pt x="38086" y="28146"/>
                  <a:pt x="39454" y="28390"/>
                </a:cubicBezTo>
                <a:cubicBezTo>
                  <a:pt x="41430" y="28694"/>
                  <a:pt x="43375" y="28542"/>
                  <a:pt x="45351" y="28329"/>
                </a:cubicBezTo>
                <a:cubicBezTo>
                  <a:pt x="47266" y="28116"/>
                  <a:pt x="49332" y="27721"/>
                  <a:pt x="51247" y="28055"/>
                </a:cubicBezTo>
                <a:cubicBezTo>
                  <a:pt x="52798" y="28298"/>
                  <a:pt x="54317" y="28329"/>
                  <a:pt x="55898" y="28481"/>
                </a:cubicBezTo>
                <a:cubicBezTo>
                  <a:pt x="56779" y="28572"/>
                  <a:pt x="57630" y="28633"/>
                  <a:pt x="58512" y="28633"/>
                </a:cubicBezTo>
                <a:cubicBezTo>
                  <a:pt x="59241" y="28663"/>
                  <a:pt x="60001" y="28450"/>
                  <a:pt x="60761" y="28511"/>
                </a:cubicBezTo>
                <a:cubicBezTo>
                  <a:pt x="61187" y="28542"/>
                  <a:pt x="61673" y="28572"/>
                  <a:pt x="61673" y="29058"/>
                </a:cubicBezTo>
                <a:cubicBezTo>
                  <a:pt x="61673" y="29210"/>
                  <a:pt x="61612" y="29362"/>
                  <a:pt x="61734" y="29453"/>
                </a:cubicBezTo>
                <a:cubicBezTo>
                  <a:pt x="61916" y="29605"/>
                  <a:pt x="62342" y="29362"/>
                  <a:pt x="62524" y="29332"/>
                </a:cubicBezTo>
                <a:cubicBezTo>
                  <a:pt x="63132" y="29271"/>
                  <a:pt x="63801" y="29332"/>
                  <a:pt x="64409" y="29332"/>
                </a:cubicBezTo>
                <a:cubicBezTo>
                  <a:pt x="64834" y="29332"/>
                  <a:pt x="65229" y="29332"/>
                  <a:pt x="65655" y="29332"/>
                </a:cubicBezTo>
                <a:cubicBezTo>
                  <a:pt x="66415" y="29332"/>
                  <a:pt x="67175" y="29180"/>
                  <a:pt x="67965" y="29180"/>
                </a:cubicBezTo>
                <a:cubicBezTo>
                  <a:pt x="68877" y="29149"/>
                  <a:pt x="69789" y="29332"/>
                  <a:pt x="70701" y="29332"/>
                </a:cubicBezTo>
                <a:cubicBezTo>
                  <a:pt x="71552" y="29332"/>
                  <a:pt x="72372" y="29332"/>
                  <a:pt x="73223" y="29210"/>
                </a:cubicBezTo>
                <a:cubicBezTo>
                  <a:pt x="74348" y="29028"/>
                  <a:pt x="75442" y="28663"/>
                  <a:pt x="76567" y="28511"/>
                </a:cubicBezTo>
                <a:cubicBezTo>
                  <a:pt x="77661" y="28329"/>
                  <a:pt x="78786" y="28207"/>
                  <a:pt x="79880" y="28116"/>
                </a:cubicBezTo>
                <a:cubicBezTo>
                  <a:pt x="82129" y="27994"/>
                  <a:pt x="84379" y="27873"/>
                  <a:pt x="86628" y="27721"/>
                </a:cubicBezTo>
                <a:cubicBezTo>
                  <a:pt x="87813" y="27660"/>
                  <a:pt x="88999" y="27539"/>
                  <a:pt x="90184" y="27539"/>
                </a:cubicBezTo>
                <a:cubicBezTo>
                  <a:pt x="91552" y="27569"/>
                  <a:pt x="92920" y="27447"/>
                  <a:pt x="94288" y="27508"/>
                </a:cubicBezTo>
                <a:cubicBezTo>
                  <a:pt x="95777" y="27569"/>
                  <a:pt x="97236" y="27630"/>
                  <a:pt x="98725" y="27417"/>
                </a:cubicBezTo>
                <a:cubicBezTo>
                  <a:pt x="99941" y="27265"/>
                  <a:pt x="101157" y="27083"/>
                  <a:pt x="102343" y="26870"/>
                </a:cubicBezTo>
                <a:cubicBezTo>
                  <a:pt x="103194" y="26718"/>
                  <a:pt x="103984" y="26596"/>
                  <a:pt x="104835" y="26596"/>
                </a:cubicBezTo>
                <a:cubicBezTo>
                  <a:pt x="105504" y="26596"/>
                  <a:pt x="106051" y="26718"/>
                  <a:pt x="106689" y="26839"/>
                </a:cubicBezTo>
                <a:cubicBezTo>
                  <a:pt x="107054" y="26931"/>
                  <a:pt x="107510" y="27083"/>
                  <a:pt x="107875" y="26991"/>
                </a:cubicBezTo>
                <a:cubicBezTo>
                  <a:pt x="107966" y="26961"/>
                  <a:pt x="108331" y="26839"/>
                  <a:pt x="108361" y="26687"/>
                </a:cubicBezTo>
                <a:cubicBezTo>
                  <a:pt x="108391" y="26414"/>
                  <a:pt x="107510" y="26323"/>
                  <a:pt x="107297" y="26292"/>
                </a:cubicBezTo>
                <a:cubicBezTo>
                  <a:pt x="107327" y="26110"/>
                  <a:pt x="107571" y="26110"/>
                  <a:pt x="107571" y="25928"/>
                </a:cubicBezTo>
                <a:cubicBezTo>
                  <a:pt x="107601" y="25776"/>
                  <a:pt x="107327" y="25441"/>
                  <a:pt x="107327" y="25289"/>
                </a:cubicBezTo>
                <a:cubicBezTo>
                  <a:pt x="107236" y="24621"/>
                  <a:pt x="107662" y="23952"/>
                  <a:pt x="107814" y="23344"/>
                </a:cubicBezTo>
                <a:cubicBezTo>
                  <a:pt x="107935" y="22858"/>
                  <a:pt x="108148" y="22158"/>
                  <a:pt x="107844" y="21763"/>
                </a:cubicBezTo>
                <a:cubicBezTo>
                  <a:pt x="107692" y="21551"/>
                  <a:pt x="107479" y="21429"/>
                  <a:pt x="107327" y="21216"/>
                </a:cubicBezTo>
                <a:cubicBezTo>
                  <a:pt x="107175" y="21003"/>
                  <a:pt x="107084" y="20700"/>
                  <a:pt x="107024" y="20456"/>
                </a:cubicBezTo>
                <a:cubicBezTo>
                  <a:pt x="106841" y="19879"/>
                  <a:pt x="106811" y="19241"/>
                  <a:pt x="106902" y="18633"/>
                </a:cubicBezTo>
                <a:cubicBezTo>
                  <a:pt x="106993" y="18116"/>
                  <a:pt x="107084" y="17690"/>
                  <a:pt x="106932" y="17174"/>
                </a:cubicBezTo>
                <a:cubicBezTo>
                  <a:pt x="106872" y="16961"/>
                  <a:pt x="106780" y="16748"/>
                  <a:pt x="106689" y="16535"/>
                </a:cubicBezTo>
                <a:cubicBezTo>
                  <a:pt x="106537" y="16231"/>
                  <a:pt x="106537" y="15836"/>
                  <a:pt x="106324" y="15563"/>
                </a:cubicBezTo>
                <a:cubicBezTo>
                  <a:pt x="105595" y="14651"/>
                  <a:pt x="104896" y="13739"/>
                  <a:pt x="104014" y="12949"/>
                </a:cubicBezTo>
                <a:cubicBezTo>
                  <a:pt x="103558" y="12523"/>
                  <a:pt x="103254" y="12371"/>
                  <a:pt x="102647" y="12280"/>
                </a:cubicBezTo>
                <a:cubicBezTo>
                  <a:pt x="101491" y="12128"/>
                  <a:pt x="100367" y="12523"/>
                  <a:pt x="99242" y="12797"/>
                </a:cubicBezTo>
                <a:cubicBezTo>
                  <a:pt x="98543" y="12979"/>
                  <a:pt x="97753" y="13101"/>
                  <a:pt x="97358" y="13769"/>
                </a:cubicBezTo>
                <a:cubicBezTo>
                  <a:pt x="97206" y="14012"/>
                  <a:pt x="97115" y="14316"/>
                  <a:pt x="97054" y="14590"/>
                </a:cubicBezTo>
                <a:cubicBezTo>
                  <a:pt x="96963" y="14833"/>
                  <a:pt x="96963" y="15319"/>
                  <a:pt x="96811" y="15532"/>
                </a:cubicBezTo>
                <a:cubicBezTo>
                  <a:pt x="96415" y="16140"/>
                  <a:pt x="95747" y="15289"/>
                  <a:pt x="95686" y="14833"/>
                </a:cubicBezTo>
                <a:cubicBezTo>
                  <a:pt x="95504" y="13800"/>
                  <a:pt x="96233" y="12888"/>
                  <a:pt x="96233" y="11885"/>
                </a:cubicBezTo>
                <a:cubicBezTo>
                  <a:pt x="96233" y="11125"/>
                  <a:pt x="96385" y="10395"/>
                  <a:pt x="96476" y="9666"/>
                </a:cubicBezTo>
                <a:cubicBezTo>
                  <a:pt x="96598" y="8815"/>
                  <a:pt x="96780" y="8146"/>
                  <a:pt x="96324" y="7356"/>
                </a:cubicBezTo>
                <a:cubicBezTo>
                  <a:pt x="95990" y="6809"/>
                  <a:pt x="95625" y="6353"/>
                  <a:pt x="95382" y="5745"/>
                </a:cubicBezTo>
                <a:cubicBezTo>
                  <a:pt x="95048" y="4955"/>
                  <a:pt x="94956" y="4104"/>
                  <a:pt x="94592" y="3344"/>
                </a:cubicBezTo>
                <a:cubicBezTo>
                  <a:pt x="93893" y="1824"/>
                  <a:pt x="92282" y="669"/>
                  <a:pt x="90701" y="213"/>
                </a:cubicBezTo>
                <a:cubicBezTo>
                  <a:pt x="89941" y="0"/>
                  <a:pt x="89181" y="182"/>
                  <a:pt x="88421" y="304"/>
                </a:cubicBezTo>
                <a:cubicBezTo>
                  <a:pt x="87084" y="517"/>
                  <a:pt x="85777" y="942"/>
                  <a:pt x="84622" y="1611"/>
                </a:cubicBezTo>
                <a:cubicBezTo>
                  <a:pt x="83862" y="2067"/>
                  <a:pt x="83102" y="2432"/>
                  <a:pt x="82525" y="3100"/>
                </a:cubicBezTo>
                <a:cubicBezTo>
                  <a:pt x="82251" y="3435"/>
                  <a:pt x="81886" y="3800"/>
                  <a:pt x="81734" y="4256"/>
                </a:cubicBezTo>
                <a:cubicBezTo>
                  <a:pt x="81582" y="4711"/>
                  <a:pt x="81643" y="5228"/>
                  <a:pt x="81613" y="5714"/>
                </a:cubicBezTo>
                <a:cubicBezTo>
                  <a:pt x="81613" y="6748"/>
                  <a:pt x="81370" y="7781"/>
                  <a:pt x="81430" y="8815"/>
                </a:cubicBezTo>
                <a:cubicBezTo>
                  <a:pt x="81430" y="9088"/>
                  <a:pt x="81461" y="9362"/>
                  <a:pt x="81400" y="9666"/>
                </a:cubicBezTo>
                <a:cubicBezTo>
                  <a:pt x="81309" y="10243"/>
                  <a:pt x="81218" y="10943"/>
                  <a:pt x="80518" y="11034"/>
                </a:cubicBezTo>
                <a:cubicBezTo>
                  <a:pt x="79819" y="11125"/>
                  <a:pt x="79120" y="11125"/>
                  <a:pt x="78452" y="11459"/>
                </a:cubicBezTo>
                <a:cubicBezTo>
                  <a:pt x="78117" y="11642"/>
                  <a:pt x="77783" y="11946"/>
                  <a:pt x="77600" y="12310"/>
                </a:cubicBezTo>
                <a:cubicBezTo>
                  <a:pt x="77448" y="12645"/>
                  <a:pt x="77540" y="13040"/>
                  <a:pt x="77448" y="13405"/>
                </a:cubicBezTo>
                <a:cubicBezTo>
                  <a:pt x="77357" y="13891"/>
                  <a:pt x="77114" y="14286"/>
                  <a:pt x="76810" y="14712"/>
                </a:cubicBezTo>
                <a:cubicBezTo>
                  <a:pt x="76689" y="14894"/>
                  <a:pt x="76537" y="15016"/>
                  <a:pt x="76445" y="15259"/>
                </a:cubicBezTo>
                <a:cubicBezTo>
                  <a:pt x="76385" y="15502"/>
                  <a:pt x="76385" y="15684"/>
                  <a:pt x="76263" y="15927"/>
                </a:cubicBezTo>
                <a:cubicBezTo>
                  <a:pt x="76172" y="16110"/>
                  <a:pt x="76111" y="16262"/>
                  <a:pt x="75989" y="16323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27;p40">
            <a:extLst>
              <a:ext uri="{FF2B5EF4-FFF2-40B4-BE49-F238E27FC236}">
                <a16:creationId xmlns:a16="http://schemas.microsoft.com/office/drawing/2014/main" id="{1B47C25E-8591-4EE3-A2F7-72B5ED55AF10}"/>
              </a:ext>
            </a:extLst>
          </p:cNvPr>
          <p:cNvSpPr txBox="1">
            <a:spLocks/>
          </p:cNvSpPr>
          <p:nvPr/>
        </p:nvSpPr>
        <p:spPr>
          <a:xfrm>
            <a:off x="388913" y="0"/>
            <a:ext cx="8366174" cy="41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sz="3200" dirty="0"/>
              <a:t>Руководство пользователя</a:t>
            </a:r>
          </a:p>
          <a:p>
            <a:pPr algn="l"/>
            <a:r>
              <a:rPr lang="ru-RU" sz="2000" dirty="0"/>
              <a:t>Горы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122EBD9E-A983-4E66-BE17-5795314DF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9225" y="660400"/>
            <a:ext cx="5376455" cy="408464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AC4BEFE-0427-4473-87AE-9B3869C5AF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4600" y="-1774206"/>
            <a:ext cx="1574800" cy="856654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6036856-8FD9-4901-A240-6A329B2A75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2759" y="6010733"/>
            <a:ext cx="836641" cy="604968"/>
          </a:xfrm>
          <a:prstGeom prst="rect">
            <a:avLst/>
          </a:prstGeom>
        </p:spPr>
      </p:pic>
      <p:sp>
        <p:nvSpPr>
          <p:cNvPr id="10" name="Google Shape;311;p38">
            <a:extLst>
              <a:ext uri="{FF2B5EF4-FFF2-40B4-BE49-F238E27FC236}">
                <a16:creationId xmlns:a16="http://schemas.microsoft.com/office/drawing/2014/main" id="{8099A378-7A4F-4668-A517-B26C9C36F3F9}"/>
              </a:ext>
            </a:extLst>
          </p:cNvPr>
          <p:cNvSpPr txBox="1">
            <a:spLocks/>
          </p:cNvSpPr>
          <p:nvPr/>
        </p:nvSpPr>
        <p:spPr>
          <a:xfrm>
            <a:off x="8615939" y="4667700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6583799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/>
          <p:nvPr/>
        </p:nvSpPr>
        <p:spPr>
          <a:xfrm flipH="1">
            <a:off x="7107526" y="1317374"/>
            <a:ext cx="2036478" cy="414948"/>
          </a:xfrm>
          <a:custGeom>
            <a:avLst/>
            <a:gdLst/>
            <a:ahLst/>
            <a:cxnLst/>
            <a:rect l="l" t="t" r="r" b="b"/>
            <a:pathLst>
              <a:path w="162011" h="33011" extrusionOk="0">
                <a:moveTo>
                  <a:pt x="100884" y="14712"/>
                </a:moveTo>
                <a:cubicBezTo>
                  <a:pt x="100884" y="14135"/>
                  <a:pt x="100976" y="13375"/>
                  <a:pt x="101249" y="12828"/>
                </a:cubicBezTo>
                <a:cubicBezTo>
                  <a:pt x="101340" y="12646"/>
                  <a:pt x="101340" y="12615"/>
                  <a:pt x="101492" y="12494"/>
                </a:cubicBezTo>
                <a:cubicBezTo>
                  <a:pt x="101675" y="12311"/>
                  <a:pt x="101979" y="12372"/>
                  <a:pt x="102161" y="12220"/>
                </a:cubicBezTo>
                <a:cubicBezTo>
                  <a:pt x="102404" y="12038"/>
                  <a:pt x="102586" y="11612"/>
                  <a:pt x="102586" y="11308"/>
                </a:cubicBezTo>
                <a:cubicBezTo>
                  <a:pt x="102617" y="11004"/>
                  <a:pt x="102283" y="10670"/>
                  <a:pt x="102374" y="10335"/>
                </a:cubicBezTo>
                <a:cubicBezTo>
                  <a:pt x="102435" y="10153"/>
                  <a:pt x="102586" y="10123"/>
                  <a:pt x="102678" y="9971"/>
                </a:cubicBezTo>
                <a:cubicBezTo>
                  <a:pt x="103012" y="9454"/>
                  <a:pt x="103559" y="8755"/>
                  <a:pt x="103103" y="8177"/>
                </a:cubicBezTo>
                <a:cubicBezTo>
                  <a:pt x="102982" y="7995"/>
                  <a:pt x="102738" y="7873"/>
                  <a:pt x="102586" y="7691"/>
                </a:cubicBezTo>
                <a:cubicBezTo>
                  <a:pt x="102374" y="7509"/>
                  <a:pt x="102252" y="7235"/>
                  <a:pt x="102009" y="7083"/>
                </a:cubicBezTo>
                <a:cubicBezTo>
                  <a:pt x="101523" y="6688"/>
                  <a:pt x="100884" y="6414"/>
                  <a:pt x="100428" y="5989"/>
                </a:cubicBezTo>
                <a:cubicBezTo>
                  <a:pt x="100033" y="5624"/>
                  <a:pt x="99729" y="5168"/>
                  <a:pt x="99334" y="4803"/>
                </a:cubicBezTo>
                <a:cubicBezTo>
                  <a:pt x="98939" y="4469"/>
                  <a:pt x="98635" y="4104"/>
                  <a:pt x="98331" y="3679"/>
                </a:cubicBezTo>
                <a:cubicBezTo>
                  <a:pt x="97845" y="2919"/>
                  <a:pt x="97571" y="2949"/>
                  <a:pt x="96690" y="3041"/>
                </a:cubicBezTo>
                <a:cubicBezTo>
                  <a:pt x="96112" y="3101"/>
                  <a:pt x="95595" y="2797"/>
                  <a:pt x="95170" y="2402"/>
                </a:cubicBezTo>
                <a:cubicBezTo>
                  <a:pt x="94136" y="1460"/>
                  <a:pt x="93346" y="548"/>
                  <a:pt x="91948" y="214"/>
                </a:cubicBezTo>
                <a:cubicBezTo>
                  <a:pt x="90975" y="1"/>
                  <a:pt x="89608" y="305"/>
                  <a:pt x="88726" y="700"/>
                </a:cubicBezTo>
                <a:cubicBezTo>
                  <a:pt x="88027" y="1004"/>
                  <a:pt x="87389" y="1430"/>
                  <a:pt x="86720" y="1794"/>
                </a:cubicBezTo>
                <a:cubicBezTo>
                  <a:pt x="86051" y="2159"/>
                  <a:pt x="85413" y="2463"/>
                  <a:pt x="84987" y="3132"/>
                </a:cubicBezTo>
                <a:cubicBezTo>
                  <a:pt x="84258" y="4226"/>
                  <a:pt x="84349" y="5472"/>
                  <a:pt x="84349" y="6718"/>
                </a:cubicBezTo>
                <a:cubicBezTo>
                  <a:pt x="84319" y="7630"/>
                  <a:pt x="84744" y="8512"/>
                  <a:pt x="84501" y="9424"/>
                </a:cubicBezTo>
                <a:cubicBezTo>
                  <a:pt x="84288" y="10366"/>
                  <a:pt x="83741" y="10457"/>
                  <a:pt x="82981" y="10791"/>
                </a:cubicBezTo>
                <a:cubicBezTo>
                  <a:pt x="82647" y="10913"/>
                  <a:pt x="82252" y="11156"/>
                  <a:pt x="81978" y="11399"/>
                </a:cubicBezTo>
                <a:cubicBezTo>
                  <a:pt x="81705" y="11642"/>
                  <a:pt x="81613" y="11977"/>
                  <a:pt x="81401" y="12250"/>
                </a:cubicBezTo>
                <a:cubicBezTo>
                  <a:pt x="81218" y="12463"/>
                  <a:pt x="80975" y="12798"/>
                  <a:pt x="80732" y="12919"/>
                </a:cubicBezTo>
                <a:cubicBezTo>
                  <a:pt x="80337" y="13132"/>
                  <a:pt x="79729" y="12889"/>
                  <a:pt x="79334" y="12737"/>
                </a:cubicBezTo>
                <a:cubicBezTo>
                  <a:pt x="78604" y="12494"/>
                  <a:pt x="77996" y="12250"/>
                  <a:pt x="77206" y="12250"/>
                </a:cubicBezTo>
                <a:cubicBezTo>
                  <a:pt x="76477" y="12250"/>
                  <a:pt x="75929" y="12433"/>
                  <a:pt x="75261" y="12737"/>
                </a:cubicBezTo>
                <a:cubicBezTo>
                  <a:pt x="74379" y="13132"/>
                  <a:pt x="73498" y="13527"/>
                  <a:pt x="72768" y="14135"/>
                </a:cubicBezTo>
                <a:cubicBezTo>
                  <a:pt x="72191" y="14652"/>
                  <a:pt x="71765" y="15108"/>
                  <a:pt x="71400" y="15776"/>
                </a:cubicBezTo>
                <a:cubicBezTo>
                  <a:pt x="71005" y="16415"/>
                  <a:pt x="70732" y="17174"/>
                  <a:pt x="70306" y="17782"/>
                </a:cubicBezTo>
                <a:cubicBezTo>
                  <a:pt x="69668" y="18664"/>
                  <a:pt x="68574" y="19302"/>
                  <a:pt x="67449" y="19333"/>
                </a:cubicBezTo>
                <a:cubicBezTo>
                  <a:pt x="66689" y="19333"/>
                  <a:pt x="65990" y="19059"/>
                  <a:pt x="65291" y="18755"/>
                </a:cubicBezTo>
                <a:cubicBezTo>
                  <a:pt x="64744" y="18481"/>
                  <a:pt x="64318" y="18329"/>
                  <a:pt x="63741" y="18421"/>
                </a:cubicBezTo>
                <a:cubicBezTo>
                  <a:pt x="62798" y="18603"/>
                  <a:pt x="61917" y="18664"/>
                  <a:pt x="60975" y="18755"/>
                </a:cubicBezTo>
                <a:cubicBezTo>
                  <a:pt x="59242" y="18968"/>
                  <a:pt x="57692" y="19758"/>
                  <a:pt x="55959" y="20123"/>
                </a:cubicBezTo>
                <a:cubicBezTo>
                  <a:pt x="54592" y="20427"/>
                  <a:pt x="53224" y="20640"/>
                  <a:pt x="51826" y="20852"/>
                </a:cubicBezTo>
                <a:cubicBezTo>
                  <a:pt x="50823" y="20974"/>
                  <a:pt x="49759" y="21399"/>
                  <a:pt x="48847" y="21795"/>
                </a:cubicBezTo>
                <a:cubicBezTo>
                  <a:pt x="47692" y="22281"/>
                  <a:pt x="46628" y="22585"/>
                  <a:pt x="45412" y="22828"/>
                </a:cubicBezTo>
                <a:cubicBezTo>
                  <a:pt x="43345" y="23193"/>
                  <a:pt x="41248" y="23466"/>
                  <a:pt x="39181" y="23861"/>
                </a:cubicBezTo>
                <a:cubicBezTo>
                  <a:pt x="37904" y="24074"/>
                  <a:pt x="36628" y="24257"/>
                  <a:pt x="35351" y="24621"/>
                </a:cubicBezTo>
                <a:cubicBezTo>
                  <a:pt x="33953" y="24986"/>
                  <a:pt x="32555" y="25108"/>
                  <a:pt x="31126" y="25290"/>
                </a:cubicBezTo>
                <a:cubicBezTo>
                  <a:pt x="29150" y="25564"/>
                  <a:pt x="27236" y="26232"/>
                  <a:pt x="25260" y="26476"/>
                </a:cubicBezTo>
                <a:cubicBezTo>
                  <a:pt x="22767" y="26779"/>
                  <a:pt x="20214" y="25989"/>
                  <a:pt x="17752" y="25685"/>
                </a:cubicBezTo>
                <a:cubicBezTo>
                  <a:pt x="15624" y="25381"/>
                  <a:pt x="13527" y="25169"/>
                  <a:pt x="11369" y="25169"/>
                </a:cubicBezTo>
                <a:cubicBezTo>
                  <a:pt x="10700" y="25169"/>
                  <a:pt x="10032" y="25138"/>
                  <a:pt x="9363" y="25199"/>
                </a:cubicBezTo>
                <a:cubicBezTo>
                  <a:pt x="8603" y="25260"/>
                  <a:pt x="7904" y="25503"/>
                  <a:pt x="7144" y="25442"/>
                </a:cubicBezTo>
                <a:cubicBezTo>
                  <a:pt x="5594" y="25351"/>
                  <a:pt x="4013" y="25260"/>
                  <a:pt x="2463" y="25077"/>
                </a:cubicBezTo>
                <a:cubicBezTo>
                  <a:pt x="2098" y="25047"/>
                  <a:pt x="1" y="24865"/>
                  <a:pt x="183" y="25655"/>
                </a:cubicBezTo>
                <a:cubicBezTo>
                  <a:pt x="305" y="26111"/>
                  <a:pt x="1521" y="26324"/>
                  <a:pt x="1886" y="26415"/>
                </a:cubicBezTo>
                <a:cubicBezTo>
                  <a:pt x="2828" y="26688"/>
                  <a:pt x="3770" y="26931"/>
                  <a:pt x="4743" y="27083"/>
                </a:cubicBezTo>
                <a:cubicBezTo>
                  <a:pt x="6445" y="27357"/>
                  <a:pt x="8147" y="27083"/>
                  <a:pt x="9880" y="27083"/>
                </a:cubicBezTo>
                <a:cubicBezTo>
                  <a:pt x="11521" y="27083"/>
                  <a:pt x="13041" y="27509"/>
                  <a:pt x="14652" y="27691"/>
                </a:cubicBezTo>
                <a:cubicBezTo>
                  <a:pt x="17175" y="27995"/>
                  <a:pt x="19667" y="27722"/>
                  <a:pt x="22220" y="27631"/>
                </a:cubicBezTo>
                <a:cubicBezTo>
                  <a:pt x="23588" y="27600"/>
                  <a:pt x="24925" y="27813"/>
                  <a:pt x="26263" y="27843"/>
                </a:cubicBezTo>
                <a:cubicBezTo>
                  <a:pt x="27509" y="27874"/>
                  <a:pt x="28755" y="27843"/>
                  <a:pt x="30002" y="27843"/>
                </a:cubicBezTo>
                <a:cubicBezTo>
                  <a:pt x="31096" y="27843"/>
                  <a:pt x="32251" y="27752"/>
                  <a:pt x="33315" y="27874"/>
                </a:cubicBezTo>
                <a:cubicBezTo>
                  <a:pt x="33619" y="27904"/>
                  <a:pt x="34682" y="27965"/>
                  <a:pt x="34774" y="28390"/>
                </a:cubicBezTo>
                <a:cubicBezTo>
                  <a:pt x="34834" y="28755"/>
                  <a:pt x="33923" y="28998"/>
                  <a:pt x="33710" y="29090"/>
                </a:cubicBezTo>
                <a:cubicBezTo>
                  <a:pt x="32676" y="29424"/>
                  <a:pt x="31613" y="29333"/>
                  <a:pt x="30549" y="29454"/>
                </a:cubicBezTo>
                <a:cubicBezTo>
                  <a:pt x="29181" y="29637"/>
                  <a:pt x="27874" y="29910"/>
                  <a:pt x="26628" y="30488"/>
                </a:cubicBezTo>
                <a:cubicBezTo>
                  <a:pt x="26020" y="30761"/>
                  <a:pt x="24652" y="31004"/>
                  <a:pt x="24348" y="31643"/>
                </a:cubicBezTo>
                <a:cubicBezTo>
                  <a:pt x="24530" y="32281"/>
                  <a:pt x="25989" y="32008"/>
                  <a:pt x="26415" y="32008"/>
                </a:cubicBezTo>
                <a:cubicBezTo>
                  <a:pt x="28026" y="32008"/>
                  <a:pt x="29637" y="32068"/>
                  <a:pt x="31248" y="31916"/>
                </a:cubicBezTo>
                <a:cubicBezTo>
                  <a:pt x="33801" y="31643"/>
                  <a:pt x="36354" y="31521"/>
                  <a:pt x="38907" y="31400"/>
                </a:cubicBezTo>
                <a:cubicBezTo>
                  <a:pt x="41339" y="31278"/>
                  <a:pt x="43740" y="31035"/>
                  <a:pt x="46202" y="30913"/>
                </a:cubicBezTo>
                <a:cubicBezTo>
                  <a:pt x="51704" y="30609"/>
                  <a:pt x="57297" y="31339"/>
                  <a:pt x="62798" y="30579"/>
                </a:cubicBezTo>
                <a:cubicBezTo>
                  <a:pt x="65595" y="30214"/>
                  <a:pt x="68057" y="28877"/>
                  <a:pt x="70793" y="28330"/>
                </a:cubicBezTo>
                <a:cubicBezTo>
                  <a:pt x="72707" y="27935"/>
                  <a:pt x="74531" y="28026"/>
                  <a:pt x="76477" y="28208"/>
                </a:cubicBezTo>
                <a:cubicBezTo>
                  <a:pt x="77936" y="28360"/>
                  <a:pt x="79395" y="28390"/>
                  <a:pt x="80854" y="28694"/>
                </a:cubicBezTo>
                <a:cubicBezTo>
                  <a:pt x="82100" y="28968"/>
                  <a:pt x="83285" y="28968"/>
                  <a:pt x="84562" y="28968"/>
                </a:cubicBezTo>
                <a:cubicBezTo>
                  <a:pt x="85747" y="28998"/>
                  <a:pt x="86872" y="28816"/>
                  <a:pt x="88027" y="28786"/>
                </a:cubicBezTo>
                <a:cubicBezTo>
                  <a:pt x="88939" y="28755"/>
                  <a:pt x="90094" y="28603"/>
                  <a:pt x="90945" y="29059"/>
                </a:cubicBezTo>
                <a:cubicBezTo>
                  <a:pt x="91492" y="29363"/>
                  <a:pt x="91674" y="29789"/>
                  <a:pt x="91553" y="30397"/>
                </a:cubicBezTo>
                <a:cubicBezTo>
                  <a:pt x="91431" y="31004"/>
                  <a:pt x="91036" y="31552"/>
                  <a:pt x="90398" y="31582"/>
                </a:cubicBezTo>
                <a:cubicBezTo>
                  <a:pt x="89668" y="31582"/>
                  <a:pt x="88878" y="31369"/>
                  <a:pt x="88179" y="31308"/>
                </a:cubicBezTo>
                <a:cubicBezTo>
                  <a:pt x="87723" y="31248"/>
                  <a:pt x="87267" y="31217"/>
                  <a:pt x="86811" y="31156"/>
                </a:cubicBezTo>
                <a:cubicBezTo>
                  <a:pt x="86538" y="31126"/>
                  <a:pt x="86173" y="30974"/>
                  <a:pt x="85960" y="31187"/>
                </a:cubicBezTo>
                <a:cubicBezTo>
                  <a:pt x="86112" y="31400"/>
                  <a:pt x="86538" y="31673"/>
                  <a:pt x="86781" y="31825"/>
                </a:cubicBezTo>
                <a:cubicBezTo>
                  <a:pt x="87601" y="32311"/>
                  <a:pt x="88726" y="32524"/>
                  <a:pt x="89638" y="32646"/>
                </a:cubicBezTo>
                <a:cubicBezTo>
                  <a:pt x="91218" y="32859"/>
                  <a:pt x="92799" y="32585"/>
                  <a:pt x="94410" y="32433"/>
                </a:cubicBezTo>
                <a:cubicBezTo>
                  <a:pt x="95413" y="32372"/>
                  <a:pt x="96629" y="32099"/>
                  <a:pt x="97662" y="32220"/>
                </a:cubicBezTo>
                <a:cubicBezTo>
                  <a:pt x="98240" y="32311"/>
                  <a:pt x="98817" y="32463"/>
                  <a:pt x="99395" y="32555"/>
                </a:cubicBezTo>
                <a:cubicBezTo>
                  <a:pt x="100793" y="32767"/>
                  <a:pt x="102161" y="33011"/>
                  <a:pt x="103559" y="32980"/>
                </a:cubicBezTo>
                <a:cubicBezTo>
                  <a:pt x="105140" y="32950"/>
                  <a:pt x="106751" y="32707"/>
                  <a:pt x="108331" y="32555"/>
                </a:cubicBezTo>
                <a:cubicBezTo>
                  <a:pt x="110094" y="32342"/>
                  <a:pt x="111888" y="32281"/>
                  <a:pt x="113651" y="32038"/>
                </a:cubicBezTo>
                <a:cubicBezTo>
                  <a:pt x="115900" y="31704"/>
                  <a:pt x="118088" y="31065"/>
                  <a:pt x="120338" y="30792"/>
                </a:cubicBezTo>
                <a:cubicBezTo>
                  <a:pt x="122374" y="30549"/>
                  <a:pt x="124563" y="30609"/>
                  <a:pt x="126629" y="30792"/>
                </a:cubicBezTo>
                <a:cubicBezTo>
                  <a:pt x="128970" y="30974"/>
                  <a:pt x="131250" y="30822"/>
                  <a:pt x="133560" y="30397"/>
                </a:cubicBezTo>
                <a:cubicBezTo>
                  <a:pt x="134684" y="30184"/>
                  <a:pt x="135809" y="29849"/>
                  <a:pt x="136964" y="29758"/>
                </a:cubicBezTo>
                <a:cubicBezTo>
                  <a:pt x="138028" y="29697"/>
                  <a:pt x="139122" y="29728"/>
                  <a:pt x="140186" y="29728"/>
                </a:cubicBezTo>
                <a:cubicBezTo>
                  <a:pt x="142010" y="29758"/>
                  <a:pt x="143681" y="29576"/>
                  <a:pt x="145505" y="29272"/>
                </a:cubicBezTo>
                <a:cubicBezTo>
                  <a:pt x="147238" y="28938"/>
                  <a:pt x="149001" y="28877"/>
                  <a:pt x="150764" y="28694"/>
                </a:cubicBezTo>
                <a:cubicBezTo>
                  <a:pt x="152223" y="28542"/>
                  <a:pt x="153803" y="28390"/>
                  <a:pt x="155262" y="28390"/>
                </a:cubicBezTo>
                <a:cubicBezTo>
                  <a:pt x="156660" y="28421"/>
                  <a:pt x="158089" y="28482"/>
                  <a:pt x="159487" y="28299"/>
                </a:cubicBezTo>
                <a:cubicBezTo>
                  <a:pt x="160034" y="28238"/>
                  <a:pt x="160581" y="28208"/>
                  <a:pt x="161129" y="28208"/>
                </a:cubicBezTo>
                <a:cubicBezTo>
                  <a:pt x="161372" y="28238"/>
                  <a:pt x="161919" y="28360"/>
                  <a:pt x="162010" y="28026"/>
                </a:cubicBezTo>
                <a:cubicBezTo>
                  <a:pt x="161888" y="27813"/>
                  <a:pt x="161493" y="27661"/>
                  <a:pt x="161281" y="27539"/>
                </a:cubicBezTo>
                <a:cubicBezTo>
                  <a:pt x="160521" y="27083"/>
                  <a:pt x="159761" y="26901"/>
                  <a:pt x="158910" y="26688"/>
                </a:cubicBezTo>
                <a:cubicBezTo>
                  <a:pt x="157907" y="26445"/>
                  <a:pt x="156873" y="26263"/>
                  <a:pt x="155870" y="26020"/>
                </a:cubicBezTo>
                <a:cubicBezTo>
                  <a:pt x="154897" y="25776"/>
                  <a:pt x="153986" y="25412"/>
                  <a:pt x="152983" y="25260"/>
                </a:cubicBezTo>
                <a:cubicBezTo>
                  <a:pt x="152223" y="25138"/>
                  <a:pt x="150976" y="25442"/>
                  <a:pt x="150369" y="24895"/>
                </a:cubicBezTo>
                <a:cubicBezTo>
                  <a:pt x="150095" y="24621"/>
                  <a:pt x="149913" y="24226"/>
                  <a:pt x="149700" y="23892"/>
                </a:cubicBezTo>
                <a:cubicBezTo>
                  <a:pt x="149426" y="23466"/>
                  <a:pt x="149031" y="23284"/>
                  <a:pt x="148727" y="22919"/>
                </a:cubicBezTo>
                <a:cubicBezTo>
                  <a:pt x="148423" y="22524"/>
                  <a:pt x="148484" y="21977"/>
                  <a:pt x="148332" y="21551"/>
                </a:cubicBezTo>
                <a:cubicBezTo>
                  <a:pt x="148210" y="21187"/>
                  <a:pt x="147998" y="21035"/>
                  <a:pt x="147663" y="20822"/>
                </a:cubicBezTo>
                <a:cubicBezTo>
                  <a:pt x="147238" y="20518"/>
                  <a:pt x="146751" y="20305"/>
                  <a:pt x="146326" y="20062"/>
                </a:cubicBezTo>
                <a:cubicBezTo>
                  <a:pt x="145870" y="19758"/>
                  <a:pt x="145475" y="19758"/>
                  <a:pt x="144988" y="19637"/>
                </a:cubicBezTo>
                <a:cubicBezTo>
                  <a:pt x="144381" y="19485"/>
                  <a:pt x="143864" y="19181"/>
                  <a:pt x="143256" y="19089"/>
                </a:cubicBezTo>
                <a:cubicBezTo>
                  <a:pt x="142435" y="18998"/>
                  <a:pt x="140672" y="18785"/>
                  <a:pt x="140308" y="17874"/>
                </a:cubicBezTo>
                <a:cubicBezTo>
                  <a:pt x="140156" y="17448"/>
                  <a:pt x="140429" y="16871"/>
                  <a:pt x="140520" y="16415"/>
                </a:cubicBezTo>
                <a:cubicBezTo>
                  <a:pt x="140642" y="15746"/>
                  <a:pt x="140855" y="14986"/>
                  <a:pt x="140763" y="14348"/>
                </a:cubicBezTo>
                <a:cubicBezTo>
                  <a:pt x="140642" y="13436"/>
                  <a:pt x="140156" y="12706"/>
                  <a:pt x="139791" y="11946"/>
                </a:cubicBezTo>
                <a:cubicBezTo>
                  <a:pt x="139426" y="11278"/>
                  <a:pt x="139001" y="10670"/>
                  <a:pt x="138727" y="9971"/>
                </a:cubicBezTo>
                <a:cubicBezTo>
                  <a:pt x="138453" y="9332"/>
                  <a:pt x="138210" y="8846"/>
                  <a:pt x="137845" y="8269"/>
                </a:cubicBezTo>
                <a:cubicBezTo>
                  <a:pt x="137572" y="7843"/>
                  <a:pt x="137207" y="7478"/>
                  <a:pt x="136964" y="7053"/>
                </a:cubicBezTo>
                <a:cubicBezTo>
                  <a:pt x="136599" y="6475"/>
                  <a:pt x="136630" y="5746"/>
                  <a:pt x="136204" y="5168"/>
                </a:cubicBezTo>
                <a:cubicBezTo>
                  <a:pt x="135809" y="4621"/>
                  <a:pt x="135079" y="4226"/>
                  <a:pt x="134472" y="3892"/>
                </a:cubicBezTo>
                <a:cubicBezTo>
                  <a:pt x="133499" y="3344"/>
                  <a:pt x="132435" y="2858"/>
                  <a:pt x="131402" y="2372"/>
                </a:cubicBezTo>
                <a:cubicBezTo>
                  <a:pt x="129791" y="1612"/>
                  <a:pt x="128119" y="882"/>
                  <a:pt x="126356" y="1430"/>
                </a:cubicBezTo>
                <a:cubicBezTo>
                  <a:pt x="125353" y="1734"/>
                  <a:pt x="124198" y="2433"/>
                  <a:pt x="123438" y="3132"/>
                </a:cubicBezTo>
                <a:cubicBezTo>
                  <a:pt x="122860" y="3679"/>
                  <a:pt x="122587" y="4348"/>
                  <a:pt x="122161" y="5016"/>
                </a:cubicBezTo>
                <a:cubicBezTo>
                  <a:pt x="121645" y="5867"/>
                  <a:pt x="121037" y="6627"/>
                  <a:pt x="120429" y="7387"/>
                </a:cubicBezTo>
                <a:cubicBezTo>
                  <a:pt x="120155" y="7752"/>
                  <a:pt x="119547" y="8724"/>
                  <a:pt x="119091" y="8816"/>
                </a:cubicBezTo>
                <a:cubicBezTo>
                  <a:pt x="118423" y="8968"/>
                  <a:pt x="118058" y="7965"/>
                  <a:pt x="117389" y="7813"/>
                </a:cubicBezTo>
                <a:cubicBezTo>
                  <a:pt x="117146" y="7782"/>
                  <a:pt x="116903" y="7873"/>
                  <a:pt x="116629" y="7904"/>
                </a:cubicBezTo>
                <a:cubicBezTo>
                  <a:pt x="116356" y="7904"/>
                  <a:pt x="116082" y="7873"/>
                  <a:pt x="115778" y="7873"/>
                </a:cubicBezTo>
                <a:cubicBezTo>
                  <a:pt x="115383" y="7873"/>
                  <a:pt x="115322" y="7843"/>
                  <a:pt x="115110" y="8238"/>
                </a:cubicBezTo>
                <a:cubicBezTo>
                  <a:pt x="114958" y="8633"/>
                  <a:pt x="114806" y="8998"/>
                  <a:pt x="114714" y="9393"/>
                </a:cubicBezTo>
                <a:cubicBezTo>
                  <a:pt x="114380" y="9332"/>
                  <a:pt x="114106" y="8816"/>
                  <a:pt x="113863" y="8542"/>
                </a:cubicBezTo>
                <a:cubicBezTo>
                  <a:pt x="113347" y="7965"/>
                  <a:pt x="112860" y="7904"/>
                  <a:pt x="112131" y="7691"/>
                </a:cubicBezTo>
                <a:cubicBezTo>
                  <a:pt x="110824" y="7296"/>
                  <a:pt x="109274" y="6962"/>
                  <a:pt x="108088" y="7752"/>
                </a:cubicBezTo>
                <a:cubicBezTo>
                  <a:pt x="107237" y="8299"/>
                  <a:pt x="106660" y="8968"/>
                  <a:pt x="106112" y="9788"/>
                </a:cubicBezTo>
                <a:cubicBezTo>
                  <a:pt x="105748" y="10396"/>
                  <a:pt x="105839" y="10822"/>
                  <a:pt x="105839" y="11490"/>
                </a:cubicBezTo>
                <a:cubicBezTo>
                  <a:pt x="105808" y="12007"/>
                  <a:pt x="105535" y="12524"/>
                  <a:pt x="105383" y="13010"/>
                </a:cubicBezTo>
                <a:cubicBezTo>
                  <a:pt x="105292" y="13345"/>
                  <a:pt x="105079" y="14074"/>
                  <a:pt x="104836" y="14317"/>
                </a:cubicBezTo>
                <a:cubicBezTo>
                  <a:pt x="104441" y="14652"/>
                  <a:pt x="103620" y="14652"/>
                  <a:pt x="103164" y="14925"/>
                </a:cubicBezTo>
                <a:cubicBezTo>
                  <a:pt x="103073" y="14956"/>
                  <a:pt x="102982" y="14956"/>
                  <a:pt x="102921" y="15047"/>
                </a:cubicBezTo>
                <a:cubicBezTo>
                  <a:pt x="102830" y="15138"/>
                  <a:pt x="102830" y="15320"/>
                  <a:pt x="102769" y="15381"/>
                </a:cubicBezTo>
                <a:cubicBezTo>
                  <a:pt x="102556" y="15533"/>
                  <a:pt x="102313" y="15472"/>
                  <a:pt x="102009" y="15472"/>
                </a:cubicBezTo>
                <a:cubicBezTo>
                  <a:pt x="101127" y="15503"/>
                  <a:pt x="100884" y="15168"/>
                  <a:pt x="100884" y="1471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4"/>
          <p:cNvSpPr/>
          <p:nvPr/>
        </p:nvSpPr>
        <p:spPr>
          <a:xfrm>
            <a:off x="-730873" y="2871679"/>
            <a:ext cx="2620634" cy="434230"/>
          </a:xfrm>
          <a:custGeom>
            <a:avLst/>
            <a:gdLst/>
            <a:ahLst/>
            <a:cxnLst/>
            <a:rect l="l" t="t" r="r" b="b"/>
            <a:pathLst>
              <a:path w="108392" h="29606" extrusionOk="0">
                <a:moveTo>
                  <a:pt x="75989" y="16323"/>
                </a:moveTo>
                <a:cubicBezTo>
                  <a:pt x="75898" y="16353"/>
                  <a:pt x="75807" y="16353"/>
                  <a:pt x="75686" y="16231"/>
                </a:cubicBezTo>
                <a:cubicBezTo>
                  <a:pt x="75473" y="16019"/>
                  <a:pt x="75534" y="15745"/>
                  <a:pt x="75473" y="15471"/>
                </a:cubicBezTo>
                <a:cubicBezTo>
                  <a:pt x="75442" y="15350"/>
                  <a:pt x="75351" y="15259"/>
                  <a:pt x="75351" y="15137"/>
                </a:cubicBezTo>
                <a:cubicBezTo>
                  <a:pt x="75351" y="15016"/>
                  <a:pt x="75473" y="14864"/>
                  <a:pt x="75473" y="14712"/>
                </a:cubicBezTo>
                <a:cubicBezTo>
                  <a:pt x="75503" y="14377"/>
                  <a:pt x="75594" y="14073"/>
                  <a:pt x="75625" y="13739"/>
                </a:cubicBezTo>
                <a:cubicBezTo>
                  <a:pt x="75655" y="13192"/>
                  <a:pt x="75625" y="11581"/>
                  <a:pt x="74804" y="11702"/>
                </a:cubicBezTo>
                <a:cubicBezTo>
                  <a:pt x="74196" y="11794"/>
                  <a:pt x="73193" y="12371"/>
                  <a:pt x="72828" y="11611"/>
                </a:cubicBezTo>
                <a:cubicBezTo>
                  <a:pt x="72585" y="11095"/>
                  <a:pt x="73193" y="10335"/>
                  <a:pt x="72737" y="9879"/>
                </a:cubicBezTo>
                <a:cubicBezTo>
                  <a:pt x="72555" y="9696"/>
                  <a:pt x="72281" y="9575"/>
                  <a:pt x="72068" y="9392"/>
                </a:cubicBezTo>
                <a:cubicBezTo>
                  <a:pt x="71795" y="9149"/>
                  <a:pt x="71613" y="9058"/>
                  <a:pt x="71278" y="8967"/>
                </a:cubicBezTo>
                <a:cubicBezTo>
                  <a:pt x="71035" y="8876"/>
                  <a:pt x="70792" y="8754"/>
                  <a:pt x="70549" y="8724"/>
                </a:cubicBezTo>
                <a:cubicBezTo>
                  <a:pt x="70336" y="8724"/>
                  <a:pt x="70093" y="8815"/>
                  <a:pt x="69880" y="8845"/>
                </a:cubicBezTo>
                <a:cubicBezTo>
                  <a:pt x="69515" y="8906"/>
                  <a:pt x="69394" y="9028"/>
                  <a:pt x="69120" y="9271"/>
                </a:cubicBezTo>
                <a:cubicBezTo>
                  <a:pt x="68603" y="9696"/>
                  <a:pt x="67874" y="9818"/>
                  <a:pt x="67266" y="10091"/>
                </a:cubicBezTo>
                <a:cubicBezTo>
                  <a:pt x="66932" y="10243"/>
                  <a:pt x="66567" y="10213"/>
                  <a:pt x="66232" y="10304"/>
                </a:cubicBezTo>
                <a:cubicBezTo>
                  <a:pt x="65868" y="10395"/>
                  <a:pt x="65655" y="10639"/>
                  <a:pt x="65442" y="10912"/>
                </a:cubicBezTo>
                <a:cubicBezTo>
                  <a:pt x="65138" y="11277"/>
                  <a:pt x="64895" y="11611"/>
                  <a:pt x="64804" y="12067"/>
                </a:cubicBezTo>
                <a:cubicBezTo>
                  <a:pt x="64652" y="12705"/>
                  <a:pt x="64621" y="13405"/>
                  <a:pt x="64561" y="14073"/>
                </a:cubicBezTo>
                <a:cubicBezTo>
                  <a:pt x="64500" y="14620"/>
                  <a:pt x="64470" y="14864"/>
                  <a:pt x="63892" y="14864"/>
                </a:cubicBezTo>
                <a:cubicBezTo>
                  <a:pt x="63314" y="14864"/>
                  <a:pt x="62433" y="14681"/>
                  <a:pt x="61947" y="15016"/>
                </a:cubicBezTo>
                <a:cubicBezTo>
                  <a:pt x="61552" y="15289"/>
                  <a:pt x="61187" y="15654"/>
                  <a:pt x="60822" y="15988"/>
                </a:cubicBezTo>
                <a:cubicBezTo>
                  <a:pt x="60518" y="16292"/>
                  <a:pt x="60123" y="16475"/>
                  <a:pt x="59819" y="16809"/>
                </a:cubicBezTo>
                <a:cubicBezTo>
                  <a:pt x="59302" y="17295"/>
                  <a:pt x="58998" y="17842"/>
                  <a:pt x="58846" y="18511"/>
                </a:cubicBezTo>
                <a:cubicBezTo>
                  <a:pt x="58664" y="19241"/>
                  <a:pt x="58694" y="19909"/>
                  <a:pt x="57995" y="20365"/>
                </a:cubicBezTo>
                <a:cubicBezTo>
                  <a:pt x="57691" y="20608"/>
                  <a:pt x="57266" y="20700"/>
                  <a:pt x="56871" y="20730"/>
                </a:cubicBezTo>
                <a:cubicBezTo>
                  <a:pt x="56384" y="20760"/>
                  <a:pt x="56020" y="20578"/>
                  <a:pt x="55564" y="20487"/>
                </a:cubicBezTo>
                <a:cubicBezTo>
                  <a:pt x="55229" y="20426"/>
                  <a:pt x="54773" y="20396"/>
                  <a:pt x="54439" y="20487"/>
                </a:cubicBezTo>
                <a:cubicBezTo>
                  <a:pt x="53922" y="20578"/>
                  <a:pt x="53527" y="21003"/>
                  <a:pt x="53041" y="21155"/>
                </a:cubicBezTo>
                <a:cubicBezTo>
                  <a:pt x="52372" y="21368"/>
                  <a:pt x="51673" y="21368"/>
                  <a:pt x="51004" y="21520"/>
                </a:cubicBezTo>
                <a:cubicBezTo>
                  <a:pt x="50427" y="21642"/>
                  <a:pt x="49910" y="21824"/>
                  <a:pt x="49363" y="22037"/>
                </a:cubicBezTo>
                <a:cubicBezTo>
                  <a:pt x="48694" y="22280"/>
                  <a:pt x="47965" y="22219"/>
                  <a:pt x="47266" y="22219"/>
                </a:cubicBezTo>
                <a:cubicBezTo>
                  <a:pt x="46992" y="22219"/>
                  <a:pt x="46779" y="22219"/>
                  <a:pt x="46536" y="22341"/>
                </a:cubicBezTo>
                <a:cubicBezTo>
                  <a:pt x="46323" y="22432"/>
                  <a:pt x="46202" y="22584"/>
                  <a:pt x="45959" y="22645"/>
                </a:cubicBezTo>
                <a:cubicBezTo>
                  <a:pt x="45442" y="22766"/>
                  <a:pt x="44864" y="22493"/>
                  <a:pt x="44348" y="22493"/>
                </a:cubicBezTo>
                <a:cubicBezTo>
                  <a:pt x="43892" y="22493"/>
                  <a:pt x="43405" y="22645"/>
                  <a:pt x="42949" y="22645"/>
                </a:cubicBezTo>
                <a:cubicBezTo>
                  <a:pt x="42463" y="22675"/>
                  <a:pt x="41977" y="22614"/>
                  <a:pt x="41490" y="22675"/>
                </a:cubicBezTo>
                <a:cubicBezTo>
                  <a:pt x="40761" y="22766"/>
                  <a:pt x="40062" y="22918"/>
                  <a:pt x="39393" y="23192"/>
                </a:cubicBezTo>
                <a:cubicBezTo>
                  <a:pt x="38694" y="23466"/>
                  <a:pt x="37600" y="23405"/>
                  <a:pt x="36901" y="23314"/>
                </a:cubicBezTo>
                <a:cubicBezTo>
                  <a:pt x="35806" y="23162"/>
                  <a:pt x="34743" y="22797"/>
                  <a:pt x="33679" y="22675"/>
                </a:cubicBezTo>
                <a:cubicBezTo>
                  <a:pt x="33010" y="22584"/>
                  <a:pt x="32311" y="22645"/>
                  <a:pt x="31642" y="22645"/>
                </a:cubicBezTo>
                <a:cubicBezTo>
                  <a:pt x="30973" y="22645"/>
                  <a:pt x="30335" y="22614"/>
                  <a:pt x="29697" y="22766"/>
                </a:cubicBezTo>
                <a:cubicBezTo>
                  <a:pt x="28238" y="23070"/>
                  <a:pt x="26809" y="23557"/>
                  <a:pt x="25320" y="23769"/>
                </a:cubicBezTo>
                <a:cubicBezTo>
                  <a:pt x="24560" y="23891"/>
                  <a:pt x="23800" y="23830"/>
                  <a:pt x="23040" y="23769"/>
                </a:cubicBezTo>
                <a:cubicBezTo>
                  <a:pt x="21885" y="23678"/>
                  <a:pt x="20760" y="23709"/>
                  <a:pt x="19605" y="23617"/>
                </a:cubicBezTo>
                <a:cubicBezTo>
                  <a:pt x="17447" y="23466"/>
                  <a:pt x="15320" y="23466"/>
                  <a:pt x="13162" y="23466"/>
                </a:cubicBezTo>
                <a:cubicBezTo>
                  <a:pt x="11672" y="23466"/>
                  <a:pt x="10213" y="23405"/>
                  <a:pt x="8693" y="23344"/>
                </a:cubicBezTo>
                <a:cubicBezTo>
                  <a:pt x="7386" y="23283"/>
                  <a:pt x="6049" y="23496"/>
                  <a:pt x="4742" y="23678"/>
                </a:cubicBezTo>
                <a:cubicBezTo>
                  <a:pt x="4012" y="23800"/>
                  <a:pt x="3344" y="23952"/>
                  <a:pt x="2645" y="24165"/>
                </a:cubicBezTo>
                <a:cubicBezTo>
                  <a:pt x="2006" y="24377"/>
                  <a:pt x="1155" y="24560"/>
                  <a:pt x="669" y="25076"/>
                </a:cubicBezTo>
                <a:cubicBezTo>
                  <a:pt x="0" y="25776"/>
                  <a:pt x="1581" y="25928"/>
                  <a:pt x="2006" y="25928"/>
                </a:cubicBezTo>
                <a:cubicBezTo>
                  <a:pt x="3739" y="25988"/>
                  <a:pt x="5502" y="25472"/>
                  <a:pt x="7234" y="25776"/>
                </a:cubicBezTo>
                <a:cubicBezTo>
                  <a:pt x="8511" y="25988"/>
                  <a:pt x="9757" y="26383"/>
                  <a:pt x="11034" y="26505"/>
                </a:cubicBezTo>
                <a:cubicBezTo>
                  <a:pt x="12462" y="26627"/>
                  <a:pt x="13891" y="26292"/>
                  <a:pt x="15320" y="26323"/>
                </a:cubicBezTo>
                <a:cubicBezTo>
                  <a:pt x="16870" y="26323"/>
                  <a:pt x="18329" y="26080"/>
                  <a:pt x="19879" y="25928"/>
                </a:cubicBezTo>
                <a:cubicBezTo>
                  <a:pt x="21460" y="25806"/>
                  <a:pt x="23101" y="25867"/>
                  <a:pt x="24712" y="25897"/>
                </a:cubicBezTo>
                <a:cubicBezTo>
                  <a:pt x="26232" y="25928"/>
                  <a:pt x="27752" y="26566"/>
                  <a:pt x="29302" y="26444"/>
                </a:cubicBezTo>
                <a:cubicBezTo>
                  <a:pt x="30122" y="26353"/>
                  <a:pt x="31004" y="26201"/>
                  <a:pt x="31764" y="26627"/>
                </a:cubicBezTo>
                <a:cubicBezTo>
                  <a:pt x="31825" y="27539"/>
                  <a:pt x="28815" y="27356"/>
                  <a:pt x="29059" y="28086"/>
                </a:cubicBezTo>
                <a:cubicBezTo>
                  <a:pt x="29666" y="28329"/>
                  <a:pt x="30518" y="27964"/>
                  <a:pt x="31125" y="27842"/>
                </a:cubicBezTo>
                <a:cubicBezTo>
                  <a:pt x="31764" y="27721"/>
                  <a:pt x="32402" y="27690"/>
                  <a:pt x="33071" y="27599"/>
                </a:cubicBezTo>
                <a:cubicBezTo>
                  <a:pt x="33891" y="27478"/>
                  <a:pt x="34530" y="27782"/>
                  <a:pt x="35320" y="27934"/>
                </a:cubicBezTo>
                <a:cubicBezTo>
                  <a:pt x="36688" y="28207"/>
                  <a:pt x="38086" y="28146"/>
                  <a:pt x="39454" y="28390"/>
                </a:cubicBezTo>
                <a:cubicBezTo>
                  <a:pt x="41430" y="28694"/>
                  <a:pt x="43375" y="28542"/>
                  <a:pt x="45351" y="28329"/>
                </a:cubicBezTo>
                <a:cubicBezTo>
                  <a:pt x="47266" y="28116"/>
                  <a:pt x="49332" y="27721"/>
                  <a:pt x="51247" y="28055"/>
                </a:cubicBezTo>
                <a:cubicBezTo>
                  <a:pt x="52798" y="28298"/>
                  <a:pt x="54317" y="28329"/>
                  <a:pt x="55898" y="28481"/>
                </a:cubicBezTo>
                <a:cubicBezTo>
                  <a:pt x="56779" y="28572"/>
                  <a:pt x="57630" y="28633"/>
                  <a:pt x="58512" y="28633"/>
                </a:cubicBezTo>
                <a:cubicBezTo>
                  <a:pt x="59241" y="28663"/>
                  <a:pt x="60001" y="28450"/>
                  <a:pt x="60761" y="28511"/>
                </a:cubicBezTo>
                <a:cubicBezTo>
                  <a:pt x="61187" y="28542"/>
                  <a:pt x="61673" y="28572"/>
                  <a:pt x="61673" y="29058"/>
                </a:cubicBezTo>
                <a:cubicBezTo>
                  <a:pt x="61673" y="29210"/>
                  <a:pt x="61612" y="29362"/>
                  <a:pt x="61734" y="29453"/>
                </a:cubicBezTo>
                <a:cubicBezTo>
                  <a:pt x="61916" y="29605"/>
                  <a:pt x="62342" y="29362"/>
                  <a:pt x="62524" y="29332"/>
                </a:cubicBezTo>
                <a:cubicBezTo>
                  <a:pt x="63132" y="29271"/>
                  <a:pt x="63801" y="29332"/>
                  <a:pt x="64409" y="29332"/>
                </a:cubicBezTo>
                <a:cubicBezTo>
                  <a:pt x="64834" y="29332"/>
                  <a:pt x="65229" y="29332"/>
                  <a:pt x="65655" y="29332"/>
                </a:cubicBezTo>
                <a:cubicBezTo>
                  <a:pt x="66415" y="29332"/>
                  <a:pt x="67175" y="29180"/>
                  <a:pt x="67965" y="29180"/>
                </a:cubicBezTo>
                <a:cubicBezTo>
                  <a:pt x="68877" y="29149"/>
                  <a:pt x="69789" y="29332"/>
                  <a:pt x="70701" y="29332"/>
                </a:cubicBezTo>
                <a:cubicBezTo>
                  <a:pt x="71552" y="29332"/>
                  <a:pt x="72372" y="29332"/>
                  <a:pt x="73223" y="29210"/>
                </a:cubicBezTo>
                <a:cubicBezTo>
                  <a:pt x="74348" y="29028"/>
                  <a:pt x="75442" y="28663"/>
                  <a:pt x="76567" y="28511"/>
                </a:cubicBezTo>
                <a:cubicBezTo>
                  <a:pt x="77661" y="28329"/>
                  <a:pt x="78786" y="28207"/>
                  <a:pt x="79880" y="28116"/>
                </a:cubicBezTo>
                <a:cubicBezTo>
                  <a:pt x="82129" y="27994"/>
                  <a:pt x="84379" y="27873"/>
                  <a:pt x="86628" y="27721"/>
                </a:cubicBezTo>
                <a:cubicBezTo>
                  <a:pt x="87813" y="27660"/>
                  <a:pt x="88999" y="27539"/>
                  <a:pt x="90184" y="27539"/>
                </a:cubicBezTo>
                <a:cubicBezTo>
                  <a:pt x="91552" y="27569"/>
                  <a:pt x="92920" y="27447"/>
                  <a:pt x="94288" y="27508"/>
                </a:cubicBezTo>
                <a:cubicBezTo>
                  <a:pt x="95777" y="27569"/>
                  <a:pt x="97236" y="27630"/>
                  <a:pt x="98725" y="27417"/>
                </a:cubicBezTo>
                <a:cubicBezTo>
                  <a:pt x="99941" y="27265"/>
                  <a:pt x="101157" y="27083"/>
                  <a:pt x="102343" y="26870"/>
                </a:cubicBezTo>
                <a:cubicBezTo>
                  <a:pt x="103194" y="26718"/>
                  <a:pt x="103984" y="26596"/>
                  <a:pt x="104835" y="26596"/>
                </a:cubicBezTo>
                <a:cubicBezTo>
                  <a:pt x="105504" y="26596"/>
                  <a:pt x="106051" y="26718"/>
                  <a:pt x="106689" y="26839"/>
                </a:cubicBezTo>
                <a:cubicBezTo>
                  <a:pt x="107054" y="26931"/>
                  <a:pt x="107510" y="27083"/>
                  <a:pt x="107875" y="26991"/>
                </a:cubicBezTo>
                <a:cubicBezTo>
                  <a:pt x="107966" y="26961"/>
                  <a:pt x="108331" y="26839"/>
                  <a:pt x="108361" y="26687"/>
                </a:cubicBezTo>
                <a:cubicBezTo>
                  <a:pt x="108391" y="26414"/>
                  <a:pt x="107510" y="26323"/>
                  <a:pt x="107297" y="26292"/>
                </a:cubicBezTo>
                <a:cubicBezTo>
                  <a:pt x="107327" y="26110"/>
                  <a:pt x="107571" y="26110"/>
                  <a:pt x="107571" y="25928"/>
                </a:cubicBezTo>
                <a:cubicBezTo>
                  <a:pt x="107601" y="25776"/>
                  <a:pt x="107327" y="25441"/>
                  <a:pt x="107327" y="25289"/>
                </a:cubicBezTo>
                <a:cubicBezTo>
                  <a:pt x="107236" y="24621"/>
                  <a:pt x="107662" y="23952"/>
                  <a:pt x="107814" y="23344"/>
                </a:cubicBezTo>
                <a:cubicBezTo>
                  <a:pt x="107935" y="22858"/>
                  <a:pt x="108148" y="22158"/>
                  <a:pt x="107844" y="21763"/>
                </a:cubicBezTo>
                <a:cubicBezTo>
                  <a:pt x="107692" y="21551"/>
                  <a:pt x="107479" y="21429"/>
                  <a:pt x="107327" y="21216"/>
                </a:cubicBezTo>
                <a:cubicBezTo>
                  <a:pt x="107175" y="21003"/>
                  <a:pt x="107084" y="20700"/>
                  <a:pt x="107024" y="20456"/>
                </a:cubicBezTo>
                <a:cubicBezTo>
                  <a:pt x="106841" y="19879"/>
                  <a:pt x="106811" y="19241"/>
                  <a:pt x="106902" y="18633"/>
                </a:cubicBezTo>
                <a:cubicBezTo>
                  <a:pt x="106993" y="18116"/>
                  <a:pt x="107084" y="17690"/>
                  <a:pt x="106932" y="17174"/>
                </a:cubicBezTo>
                <a:cubicBezTo>
                  <a:pt x="106872" y="16961"/>
                  <a:pt x="106780" y="16748"/>
                  <a:pt x="106689" y="16535"/>
                </a:cubicBezTo>
                <a:cubicBezTo>
                  <a:pt x="106537" y="16231"/>
                  <a:pt x="106537" y="15836"/>
                  <a:pt x="106324" y="15563"/>
                </a:cubicBezTo>
                <a:cubicBezTo>
                  <a:pt x="105595" y="14651"/>
                  <a:pt x="104896" y="13739"/>
                  <a:pt x="104014" y="12949"/>
                </a:cubicBezTo>
                <a:cubicBezTo>
                  <a:pt x="103558" y="12523"/>
                  <a:pt x="103254" y="12371"/>
                  <a:pt x="102647" y="12280"/>
                </a:cubicBezTo>
                <a:cubicBezTo>
                  <a:pt x="101491" y="12128"/>
                  <a:pt x="100367" y="12523"/>
                  <a:pt x="99242" y="12797"/>
                </a:cubicBezTo>
                <a:cubicBezTo>
                  <a:pt x="98543" y="12979"/>
                  <a:pt x="97753" y="13101"/>
                  <a:pt x="97358" y="13769"/>
                </a:cubicBezTo>
                <a:cubicBezTo>
                  <a:pt x="97206" y="14012"/>
                  <a:pt x="97115" y="14316"/>
                  <a:pt x="97054" y="14590"/>
                </a:cubicBezTo>
                <a:cubicBezTo>
                  <a:pt x="96963" y="14833"/>
                  <a:pt x="96963" y="15319"/>
                  <a:pt x="96811" y="15532"/>
                </a:cubicBezTo>
                <a:cubicBezTo>
                  <a:pt x="96415" y="16140"/>
                  <a:pt x="95747" y="15289"/>
                  <a:pt x="95686" y="14833"/>
                </a:cubicBezTo>
                <a:cubicBezTo>
                  <a:pt x="95504" y="13800"/>
                  <a:pt x="96233" y="12888"/>
                  <a:pt x="96233" y="11885"/>
                </a:cubicBezTo>
                <a:cubicBezTo>
                  <a:pt x="96233" y="11125"/>
                  <a:pt x="96385" y="10395"/>
                  <a:pt x="96476" y="9666"/>
                </a:cubicBezTo>
                <a:cubicBezTo>
                  <a:pt x="96598" y="8815"/>
                  <a:pt x="96780" y="8146"/>
                  <a:pt x="96324" y="7356"/>
                </a:cubicBezTo>
                <a:cubicBezTo>
                  <a:pt x="95990" y="6809"/>
                  <a:pt x="95625" y="6353"/>
                  <a:pt x="95382" y="5745"/>
                </a:cubicBezTo>
                <a:cubicBezTo>
                  <a:pt x="95048" y="4955"/>
                  <a:pt x="94956" y="4104"/>
                  <a:pt x="94592" y="3344"/>
                </a:cubicBezTo>
                <a:cubicBezTo>
                  <a:pt x="93893" y="1824"/>
                  <a:pt x="92282" y="669"/>
                  <a:pt x="90701" y="213"/>
                </a:cubicBezTo>
                <a:cubicBezTo>
                  <a:pt x="89941" y="0"/>
                  <a:pt x="89181" y="182"/>
                  <a:pt x="88421" y="304"/>
                </a:cubicBezTo>
                <a:cubicBezTo>
                  <a:pt x="87084" y="517"/>
                  <a:pt x="85777" y="942"/>
                  <a:pt x="84622" y="1611"/>
                </a:cubicBezTo>
                <a:cubicBezTo>
                  <a:pt x="83862" y="2067"/>
                  <a:pt x="83102" y="2432"/>
                  <a:pt x="82525" y="3100"/>
                </a:cubicBezTo>
                <a:cubicBezTo>
                  <a:pt x="82251" y="3435"/>
                  <a:pt x="81886" y="3800"/>
                  <a:pt x="81734" y="4256"/>
                </a:cubicBezTo>
                <a:cubicBezTo>
                  <a:pt x="81582" y="4711"/>
                  <a:pt x="81643" y="5228"/>
                  <a:pt x="81613" y="5714"/>
                </a:cubicBezTo>
                <a:cubicBezTo>
                  <a:pt x="81613" y="6748"/>
                  <a:pt x="81370" y="7781"/>
                  <a:pt x="81430" y="8815"/>
                </a:cubicBezTo>
                <a:cubicBezTo>
                  <a:pt x="81430" y="9088"/>
                  <a:pt x="81461" y="9362"/>
                  <a:pt x="81400" y="9666"/>
                </a:cubicBezTo>
                <a:cubicBezTo>
                  <a:pt x="81309" y="10243"/>
                  <a:pt x="81218" y="10943"/>
                  <a:pt x="80518" y="11034"/>
                </a:cubicBezTo>
                <a:cubicBezTo>
                  <a:pt x="79819" y="11125"/>
                  <a:pt x="79120" y="11125"/>
                  <a:pt x="78452" y="11459"/>
                </a:cubicBezTo>
                <a:cubicBezTo>
                  <a:pt x="78117" y="11642"/>
                  <a:pt x="77783" y="11946"/>
                  <a:pt x="77600" y="12310"/>
                </a:cubicBezTo>
                <a:cubicBezTo>
                  <a:pt x="77448" y="12645"/>
                  <a:pt x="77540" y="13040"/>
                  <a:pt x="77448" y="13405"/>
                </a:cubicBezTo>
                <a:cubicBezTo>
                  <a:pt x="77357" y="13891"/>
                  <a:pt x="77114" y="14286"/>
                  <a:pt x="76810" y="14712"/>
                </a:cubicBezTo>
                <a:cubicBezTo>
                  <a:pt x="76689" y="14894"/>
                  <a:pt x="76537" y="15016"/>
                  <a:pt x="76445" y="15259"/>
                </a:cubicBezTo>
                <a:cubicBezTo>
                  <a:pt x="76385" y="15502"/>
                  <a:pt x="76385" y="15684"/>
                  <a:pt x="76263" y="15927"/>
                </a:cubicBezTo>
                <a:cubicBezTo>
                  <a:pt x="76172" y="16110"/>
                  <a:pt x="76111" y="16262"/>
                  <a:pt x="75989" y="16323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27;p40">
            <a:extLst>
              <a:ext uri="{FF2B5EF4-FFF2-40B4-BE49-F238E27FC236}">
                <a16:creationId xmlns:a16="http://schemas.microsoft.com/office/drawing/2014/main" id="{1B47C25E-8591-4EE3-A2F7-72B5ED55AF10}"/>
              </a:ext>
            </a:extLst>
          </p:cNvPr>
          <p:cNvSpPr txBox="1">
            <a:spLocks/>
          </p:cNvSpPr>
          <p:nvPr/>
        </p:nvSpPr>
        <p:spPr>
          <a:xfrm>
            <a:off x="388913" y="0"/>
            <a:ext cx="8366174" cy="41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sz="3200" dirty="0"/>
              <a:t>Руководство пользователя</a:t>
            </a:r>
          </a:p>
          <a:p>
            <a:pPr algn="l"/>
            <a:r>
              <a:rPr lang="ru-RU" sz="2000" dirty="0"/>
              <a:t>Восхождения</a:t>
            </a:r>
          </a:p>
        </p:txBody>
      </p:sp>
      <p:pic>
        <p:nvPicPr>
          <p:cNvPr id="42" name="Рисунок 41">
            <a:extLst>
              <a:ext uri="{FF2B5EF4-FFF2-40B4-BE49-F238E27FC236}">
                <a16:creationId xmlns:a16="http://schemas.microsoft.com/office/drawing/2014/main" id="{79C6A249-6B47-4D6F-A49E-DACF478507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96" t="17185" r="11364" b="8741"/>
          <a:stretch/>
        </p:blipFill>
        <p:spPr>
          <a:xfrm>
            <a:off x="4150360" y="6172200"/>
            <a:ext cx="1387314" cy="78232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183F30-5B3C-43F0-B6EB-9E28E6365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4278" y="727532"/>
            <a:ext cx="5100922" cy="3688435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3F328DB-8AEC-4617-8B22-225DBBDC5B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93572" y="-1392176"/>
            <a:ext cx="956855" cy="726949"/>
          </a:xfrm>
          <a:prstGeom prst="rect">
            <a:avLst/>
          </a:prstGeom>
        </p:spPr>
      </p:pic>
      <p:sp>
        <p:nvSpPr>
          <p:cNvPr id="8" name="Google Shape;311;p38">
            <a:extLst>
              <a:ext uri="{FF2B5EF4-FFF2-40B4-BE49-F238E27FC236}">
                <a16:creationId xmlns:a16="http://schemas.microsoft.com/office/drawing/2014/main" id="{796CF61A-9732-4C45-853E-741E864303AE}"/>
              </a:ext>
            </a:extLst>
          </p:cNvPr>
          <p:cNvSpPr txBox="1">
            <a:spLocks/>
          </p:cNvSpPr>
          <p:nvPr/>
        </p:nvSpPr>
        <p:spPr>
          <a:xfrm>
            <a:off x="8655695" y="4667700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0466271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/>
          <p:nvPr/>
        </p:nvSpPr>
        <p:spPr>
          <a:xfrm flipH="1">
            <a:off x="7107526" y="1317374"/>
            <a:ext cx="2036478" cy="414948"/>
          </a:xfrm>
          <a:custGeom>
            <a:avLst/>
            <a:gdLst/>
            <a:ahLst/>
            <a:cxnLst/>
            <a:rect l="l" t="t" r="r" b="b"/>
            <a:pathLst>
              <a:path w="162011" h="33011" extrusionOk="0">
                <a:moveTo>
                  <a:pt x="100884" y="14712"/>
                </a:moveTo>
                <a:cubicBezTo>
                  <a:pt x="100884" y="14135"/>
                  <a:pt x="100976" y="13375"/>
                  <a:pt x="101249" y="12828"/>
                </a:cubicBezTo>
                <a:cubicBezTo>
                  <a:pt x="101340" y="12646"/>
                  <a:pt x="101340" y="12615"/>
                  <a:pt x="101492" y="12494"/>
                </a:cubicBezTo>
                <a:cubicBezTo>
                  <a:pt x="101675" y="12311"/>
                  <a:pt x="101979" y="12372"/>
                  <a:pt x="102161" y="12220"/>
                </a:cubicBezTo>
                <a:cubicBezTo>
                  <a:pt x="102404" y="12038"/>
                  <a:pt x="102586" y="11612"/>
                  <a:pt x="102586" y="11308"/>
                </a:cubicBezTo>
                <a:cubicBezTo>
                  <a:pt x="102617" y="11004"/>
                  <a:pt x="102283" y="10670"/>
                  <a:pt x="102374" y="10335"/>
                </a:cubicBezTo>
                <a:cubicBezTo>
                  <a:pt x="102435" y="10153"/>
                  <a:pt x="102586" y="10123"/>
                  <a:pt x="102678" y="9971"/>
                </a:cubicBezTo>
                <a:cubicBezTo>
                  <a:pt x="103012" y="9454"/>
                  <a:pt x="103559" y="8755"/>
                  <a:pt x="103103" y="8177"/>
                </a:cubicBezTo>
                <a:cubicBezTo>
                  <a:pt x="102982" y="7995"/>
                  <a:pt x="102738" y="7873"/>
                  <a:pt x="102586" y="7691"/>
                </a:cubicBezTo>
                <a:cubicBezTo>
                  <a:pt x="102374" y="7509"/>
                  <a:pt x="102252" y="7235"/>
                  <a:pt x="102009" y="7083"/>
                </a:cubicBezTo>
                <a:cubicBezTo>
                  <a:pt x="101523" y="6688"/>
                  <a:pt x="100884" y="6414"/>
                  <a:pt x="100428" y="5989"/>
                </a:cubicBezTo>
                <a:cubicBezTo>
                  <a:pt x="100033" y="5624"/>
                  <a:pt x="99729" y="5168"/>
                  <a:pt x="99334" y="4803"/>
                </a:cubicBezTo>
                <a:cubicBezTo>
                  <a:pt x="98939" y="4469"/>
                  <a:pt x="98635" y="4104"/>
                  <a:pt x="98331" y="3679"/>
                </a:cubicBezTo>
                <a:cubicBezTo>
                  <a:pt x="97845" y="2919"/>
                  <a:pt x="97571" y="2949"/>
                  <a:pt x="96690" y="3041"/>
                </a:cubicBezTo>
                <a:cubicBezTo>
                  <a:pt x="96112" y="3101"/>
                  <a:pt x="95595" y="2797"/>
                  <a:pt x="95170" y="2402"/>
                </a:cubicBezTo>
                <a:cubicBezTo>
                  <a:pt x="94136" y="1460"/>
                  <a:pt x="93346" y="548"/>
                  <a:pt x="91948" y="214"/>
                </a:cubicBezTo>
                <a:cubicBezTo>
                  <a:pt x="90975" y="1"/>
                  <a:pt x="89608" y="305"/>
                  <a:pt x="88726" y="700"/>
                </a:cubicBezTo>
                <a:cubicBezTo>
                  <a:pt x="88027" y="1004"/>
                  <a:pt x="87389" y="1430"/>
                  <a:pt x="86720" y="1794"/>
                </a:cubicBezTo>
                <a:cubicBezTo>
                  <a:pt x="86051" y="2159"/>
                  <a:pt x="85413" y="2463"/>
                  <a:pt x="84987" y="3132"/>
                </a:cubicBezTo>
                <a:cubicBezTo>
                  <a:pt x="84258" y="4226"/>
                  <a:pt x="84349" y="5472"/>
                  <a:pt x="84349" y="6718"/>
                </a:cubicBezTo>
                <a:cubicBezTo>
                  <a:pt x="84319" y="7630"/>
                  <a:pt x="84744" y="8512"/>
                  <a:pt x="84501" y="9424"/>
                </a:cubicBezTo>
                <a:cubicBezTo>
                  <a:pt x="84288" y="10366"/>
                  <a:pt x="83741" y="10457"/>
                  <a:pt x="82981" y="10791"/>
                </a:cubicBezTo>
                <a:cubicBezTo>
                  <a:pt x="82647" y="10913"/>
                  <a:pt x="82252" y="11156"/>
                  <a:pt x="81978" y="11399"/>
                </a:cubicBezTo>
                <a:cubicBezTo>
                  <a:pt x="81705" y="11642"/>
                  <a:pt x="81613" y="11977"/>
                  <a:pt x="81401" y="12250"/>
                </a:cubicBezTo>
                <a:cubicBezTo>
                  <a:pt x="81218" y="12463"/>
                  <a:pt x="80975" y="12798"/>
                  <a:pt x="80732" y="12919"/>
                </a:cubicBezTo>
                <a:cubicBezTo>
                  <a:pt x="80337" y="13132"/>
                  <a:pt x="79729" y="12889"/>
                  <a:pt x="79334" y="12737"/>
                </a:cubicBezTo>
                <a:cubicBezTo>
                  <a:pt x="78604" y="12494"/>
                  <a:pt x="77996" y="12250"/>
                  <a:pt x="77206" y="12250"/>
                </a:cubicBezTo>
                <a:cubicBezTo>
                  <a:pt x="76477" y="12250"/>
                  <a:pt x="75929" y="12433"/>
                  <a:pt x="75261" y="12737"/>
                </a:cubicBezTo>
                <a:cubicBezTo>
                  <a:pt x="74379" y="13132"/>
                  <a:pt x="73498" y="13527"/>
                  <a:pt x="72768" y="14135"/>
                </a:cubicBezTo>
                <a:cubicBezTo>
                  <a:pt x="72191" y="14652"/>
                  <a:pt x="71765" y="15108"/>
                  <a:pt x="71400" y="15776"/>
                </a:cubicBezTo>
                <a:cubicBezTo>
                  <a:pt x="71005" y="16415"/>
                  <a:pt x="70732" y="17174"/>
                  <a:pt x="70306" y="17782"/>
                </a:cubicBezTo>
                <a:cubicBezTo>
                  <a:pt x="69668" y="18664"/>
                  <a:pt x="68574" y="19302"/>
                  <a:pt x="67449" y="19333"/>
                </a:cubicBezTo>
                <a:cubicBezTo>
                  <a:pt x="66689" y="19333"/>
                  <a:pt x="65990" y="19059"/>
                  <a:pt x="65291" y="18755"/>
                </a:cubicBezTo>
                <a:cubicBezTo>
                  <a:pt x="64744" y="18481"/>
                  <a:pt x="64318" y="18329"/>
                  <a:pt x="63741" y="18421"/>
                </a:cubicBezTo>
                <a:cubicBezTo>
                  <a:pt x="62798" y="18603"/>
                  <a:pt x="61917" y="18664"/>
                  <a:pt x="60975" y="18755"/>
                </a:cubicBezTo>
                <a:cubicBezTo>
                  <a:pt x="59242" y="18968"/>
                  <a:pt x="57692" y="19758"/>
                  <a:pt x="55959" y="20123"/>
                </a:cubicBezTo>
                <a:cubicBezTo>
                  <a:pt x="54592" y="20427"/>
                  <a:pt x="53224" y="20640"/>
                  <a:pt x="51826" y="20852"/>
                </a:cubicBezTo>
                <a:cubicBezTo>
                  <a:pt x="50823" y="20974"/>
                  <a:pt x="49759" y="21399"/>
                  <a:pt x="48847" y="21795"/>
                </a:cubicBezTo>
                <a:cubicBezTo>
                  <a:pt x="47692" y="22281"/>
                  <a:pt x="46628" y="22585"/>
                  <a:pt x="45412" y="22828"/>
                </a:cubicBezTo>
                <a:cubicBezTo>
                  <a:pt x="43345" y="23193"/>
                  <a:pt x="41248" y="23466"/>
                  <a:pt x="39181" y="23861"/>
                </a:cubicBezTo>
                <a:cubicBezTo>
                  <a:pt x="37904" y="24074"/>
                  <a:pt x="36628" y="24257"/>
                  <a:pt x="35351" y="24621"/>
                </a:cubicBezTo>
                <a:cubicBezTo>
                  <a:pt x="33953" y="24986"/>
                  <a:pt x="32555" y="25108"/>
                  <a:pt x="31126" y="25290"/>
                </a:cubicBezTo>
                <a:cubicBezTo>
                  <a:pt x="29150" y="25564"/>
                  <a:pt x="27236" y="26232"/>
                  <a:pt x="25260" y="26476"/>
                </a:cubicBezTo>
                <a:cubicBezTo>
                  <a:pt x="22767" y="26779"/>
                  <a:pt x="20214" y="25989"/>
                  <a:pt x="17752" y="25685"/>
                </a:cubicBezTo>
                <a:cubicBezTo>
                  <a:pt x="15624" y="25381"/>
                  <a:pt x="13527" y="25169"/>
                  <a:pt x="11369" y="25169"/>
                </a:cubicBezTo>
                <a:cubicBezTo>
                  <a:pt x="10700" y="25169"/>
                  <a:pt x="10032" y="25138"/>
                  <a:pt x="9363" y="25199"/>
                </a:cubicBezTo>
                <a:cubicBezTo>
                  <a:pt x="8603" y="25260"/>
                  <a:pt x="7904" y="25503"/>
                  <a:pt x="7144" y="25442"/>
                </a:cubicBezTo>
                <a:cubicBezTo>
                  <a:pt x="5594" y="25351"/>
                  <a:pt x="4013" y="25260"/>
                  <a:pt x="2463" y="25077"/>
                </a:cubicBezTo>
                <a:cubicBezTo>
                  <a:pt x="2098" y="25047"/>
                  <a:pt x="1" y="24865"/>
                  <a:pt x="183" y="25655"/>
                </a:cubicBezTo>
                <a:cubicBezTo>
                  <a:pt x="305" y="26111"/>
                  <a:pt x="1521" y="26324"/>
                  <a:pt x="1886" y="26415"/>
                </a:cubicBezTo>
                <a:cubicBezTo>
                  <a:pt x="2828" y="26688"/>
                  <a:pt x="3770" y="26931"/>
                  <a:pt x="4743" y="27083"/>
                </a:cubicBezTo>
                <a:cubicBezTo>
                  <a:pt x="6445" y="27357"/>
                  <a:pt x="8147" y="27083"/>
                  <a:pt x="9880" y="27083"/>
                </a:cubicBezTo>
                <a:cubicBezTo>
                  <a:pt x="11521" y="27083"/>
                  <a:pt x="13041" y="27509"/>
                  <a:pt x="14652" y="27691"/>
                </a:cubicBezTo>
                <a:cubicBezTo>
                  <a:pt x="17175" y="27995"/>
                  <a:pt x="19667" y="27722"/>
                  <a:pt x="22220" y="27631"/>
                </a:cubicBezTo>
                <a:cubicBezTo>
                  <a:pt x="23588" y="27600"/>
                  <a:pt x="24925" y="27813"/>
                  <a:pt x="26263" y="27843"/>
                </a:cubicBezTo>
                <a:cubicBezTo>
                  <a:pt x="27509" y="27874"/>
                  <a:pt x="28755" y="27843"/>
                  <a:pt x="30002" y="27843"/>
                </a:cubicBezTo>
                <a:cubicBezTo>
                  <a:pt x="31096" y="27843"/>
                  <a:pt x="32251" y="27752"/>
                  <a:pt x="33315" y="27874"/>
                </a:cubicBezTo>
                <a:cubicBezTo>
                  <a:pt x="33619" y="27904"/>
                  <a:pt x="34682" y="27965"/>
                  <a:pt x="34774" y="28390"/>
                </a:cubicBezTo>
                <a:cubicBezTo>
                  <a:pt x="34834" y="28755"/>
                  <a:pt x="33923" y="28998"/>
                  <a:pt x="33710" y="29090"/>
                </a:cubicBezTo>
                <a:cubicBezTo>
                  <a:pt x="32676" y="29424"/>
                  <a:pt x="31613" y="29333"/>
                  <a:pt x="30549" y="29454"/>
                </a:cubicBezTo>
                <a:cubicBezTo>
                  <a:pt x="29181" y="29637"/>
                  <a:pt x="27874" y="29910"/>
                  <a:pt x="26628" y="30488"/>
                </a:cubicBezTo>
                <a:cubicBezTo>
                  <a:pt x="26020" y="30761"/>
                  <a:pt x="24652" y="31004"/>
                  <a:pt x="24348" y="31643"/>
                </a:cubicBezTo>
                <a:cubicBezTo>
                  <a:pt x="24530" y="32281"/>
                  <a:pt x="25989" y="32008"/>
                  <a:pt x="26415" y="32008"/>
                </a:cubicBezTo>
                <a:cubicBezTo>
                  <a:pt x="28026" y="32008"/>
                  <a:pt x="29637" y="32068"/>
                  <a:pt x="31248" y="31916"/>
                </a:cubicBezTo>
                <a:cubicBezTo>
                  <a:pt x="33801" y="31643"/>
                  <a:pt x="36354" y="31521"/>
                  <a:pt x="38907" y="31400"/>
                </a:cubicBezTo>
                <a:cubicBezTo>
                  <a:pt x="41339" y="31278"/>
                  <a:pt x="43740" y="31035"/>
                  <a:pt x="46202" y="30913"/>
                </a:cubicBezTo>
                <a:cubicBezTo>
                  <a:pt x="51704" y="30609"/>
                  <a:pt x="57297" y="31339"/>
                  <a:pt x="62798" y="30579"/>
                </a:cubicBezTo>
                <a:cubicBezTo>
                  <a:pt x="65595" y="30214"/>
                  <a:pt x="68057" y="28877"/>
                  <a:pt x="70793" y="28330"/>
                </a:cubicBezTo>
                <a:cubicBezTo>
                  <a:pt x="72707" y="27935"/>
                  <a:pt x="74531" y="28026"/>
                  <a:pt x="76477" y="28208"/>
                </a:cubicBezTo>
                <a:cubicBezTo>
                  <a:pt x="77936" y="28360"/>
                  <a:pt x="79395" y="28390"/>
                  <a:pt x="80854" y="28694"/>
                </a:cubicBezTo>
                <a:cubicBezTo>
                  <a:pt x="82100" y="28968"/>
                  <a:pt x="83285" y="28968"/>
                  <a:pt x="84562" y="28968"/>
                </a:cubicBezTo>
                <a:cubicBezTo>
                  <a:pt x="85747" y="28998"/>
                  <a:pt x="86872" y="28816"/>
                  <a:pt x="88027" y="28786"/>
                </a:cubicBezTo>
                <a:cubicBezTo>
                  <a:pt x="88939" y="28755"/>
                  <a:pt x="90094" y="28603"/>
                  <a:pt x="90945" y="29059"/>
                </a:cubicBezTo>
                <a:cubicBezTo>
                  <a:pt x="91492" y="29363"/>
                  <a:pt x="91674" y="29789"/>
                  <a:pt x="91553" y="30397"/>
                </a:cubicBezTo>
                <a:cubicBezTo>
                  <a:pt x="91431" y="31004"/>
                  <a:pt x="91036" y="31552"/>
                  <a:pt x="90398" y="31582"/>
                </a:cubicBezTo>
                <a:cubicBezTo>
                  <a:pt x="89668" y="31582"/>
                  <a:pt x="88878" y="31369"/>
                  <a:pt x="88179" y="31308"/>
                </a:cubicBezTo>
                <a:cubicBezTo>
                  <a:pt x="87723" y="31248"/>
                  <a:pt x="87267" y="31217"/>
                  <a:pt x="86811" y="31156"/>
                </a:cubicBezTo>
                <a:cubicBezTo>
                  <a:pt x="86538" y="31126"/>
                  <a:pt x="86173" y="30974"/>
                  <a:pt x="85960" y="31187"/>
                </a:cubicBezTo>
                <a:cubicBezTo>
                  <a:pt x="86112" y="31400"/>
                  <a:pt x="86538" y="31673"/>
                  <a:pt x="86781" y="31825"/>
                </a:cubicBezTo>
                <a:cubicBezTo>
                  <a:pt x="87601" y="32311"/>
                  <a:pt x="88726" y="32524"/>
                  <a:pt x="89638" y="32646"/>
                </a:cubicBezTo>
                <a:cubicBezTo>
                  <a:pt x="91218" y="32859"/>
                  <a:pt x="92799" y="32585"/>
                  <a:pt x="94410" y="32433"/>
                </a:cubicBezTo>
                <a:cubicBezTo>
                  <a:pt x="95413" y="32372"/>
                  <a:pt x="96629" y="32099"/>
                  <a:pt x="97662" y="32220"/>
                </a:cubicBezTo>
                <a:cubicBezTo>
                  <a:pt x="98240" y="32311"/>
                  <a:pt x="98817" y="32463"/>
                  <a:pt x="99395" y="32555"/>
                </a:cubicBezTo>
                <a:cubicBezTo>
                  <a:pt x="100793" y="32767"/>
                  <a:pt x="102161" y="33011"/>
                  <a:pt x="103559" y="32980"/>
                </a:cubicBezTo>
                <a:cubicBezTo>
                  <a:pt x="105140" y="32950"/>
                  <a:pt x="106751" y="32707"/>
                  <a:pt x="108331" y="32555"/>
                </a:cubicBezTo>
                <a:cubicBezTo>
                  <a:pt x="110094" y="32342"/>
                  <a:pt x="111888" y="32281"/>
                  <a:pt x="113651" y="32038"/>
                </a:cubicBezTo>
                <a:cubicBezTo>
                  <a:pt x="115900" y="31704"/>
                  <a:pt x="118088" y="31065"/>
                  <a:pt x="120338" y="30792"/>
                </a:cubicBezTo>
                <a:cubicBezTo>
                  <a:pt x="122374" y="30549"/>
                  <a:pt x="124563" y="30609"/>
                  <a:pt x="126629" y="30792"/>
                </a:cubicBezTo>
                <a:cubicBezTo>
                  <a:pt x="128970" y="30974"/>
                  <a:pt x="131250" y="30822"/>
                  <a:pt x="133560" y="30397"/>
                </a:cubicBezTo>
                <a:cubicBezTo>
                  <a:pt x="134684" y="30184"/>
                  <a:pt x="135809" y="29849"/>
                  <a:pt x="136964" y="29758"/>
                </a:cubicBezTo>
                <a:cubicBezTo>
                  <a:pt x="138028" y="29697"/>
                  <a:pt x="139122" y="29728"/>
                  <a:pt x="140186" y="29728"/>
                </a:cubicBezTo>
                <a:cubicBezTo>
                  <a:pt x="142010" y="29758"/>
                  <a:pt x="143681" y="29576"/>
                  <a:pt x="145505" y="29272"/>
                </a:cubicBezTo>
                <a:cubicBezTo>
                  <a:pt x="147238" y="28938"/>
                  <a:pt x="149001" y="28877"/>
                  <a:pt x="150764" y="28694"/>
                </a:cubicBezTo>
                <a:cubicBezTo>
                  <a:pt x="152223" y="28542"/>
                  <a:pt x="153803" y="28390"/>
                  <a:pt x="155262" y="28390"/>
                </a:cubicBezTo>
                <a:cubicBezTo>
                  <a:pt x="156660" y="28421"/>
                  <a:pt x="158089" y="28482"/>
                  <a:pt x="159487" y="28299"/>
                </a:cubicBezTo>
                <a:cubicBezTo>
                  <a:pt x="160034" y="28238"/>
                  <a:pt x="160581" y="28208"/>
                  <a:pt x="161129" y="28208"/>
                </a:cubicBezTo>
                <a:cubicBezTo>
                  <a:pt x="161372" y="28238"/>
                  <a:pt x="161919" y="28360"/>
                  <a:pt x="162010" y="28026"/>
                </a:cubicBezTo>
                <a:cubicBezTo>
                  <a:pt x="161888" y="27813"/>
                  <a:pt x="161493" y="27661"/>
                  <a:pt x="161281" y="27539"/>
                </a:cubicBezTo>
                <a:cubicBezTo>
                  <a:pt x="160521" y="27083"/>
                  <a:pt x="159761" y="26901"/>
                  <a:pt x="158910" y="26688"/>
                </a:cubicBezTo>
                <a:cubicBezTo>
                  <a:pt x="157907" y="26445"/>
                  <a:pt x="156873" y="26263"/>
                  <a:pt x="155870" y="26020"/>
                </a:cubicBezTo>
                <a:cubicBezTo>
                  <a:pt x="154897" y="25776"/>
                  <a:pt x="153986" y="25412"/>
                  <a:pt x="152983" y="25260"/>
                </a:cubicBezTo>
                <a:cubicBezTo>
                  <a:pt x="152223" y="25138"/>
                  <a:pt x="150976" y="25442"/>
                  <a:pt x="150369" y="24895"/>
                </a:cubicBezTo>
                <a:cubicBezTo>
                  <a:pt x="150095" y="24621"/>
                  <a:pt x="149913" y="24226"/>
                  <a:pt x="149700" y="23892"/>
                </a:cubicBezTo>
                <a:cubicBezTo>
                  <a:pt x="149426" y="23466"/>
                  <a:pt x="149031" y="23284"/>
                  <a:pt x="148727" y="22919"/>
                </a:cubicBezTo>
                <a:cubicBezTo>
                  <a:pt x="148423" y="22524"/>
                  <a:pt x="148484" y="21977"/>
                  <a:pt x="148332" y="21551"/>
                </a:cubicBezTo>
                <a:cubicBezTo>
                  <a:pt x="148210" y="21187"/>
                  <a:pt x="147998" y="21035"/>
                  <a:pt x="147663" y="20822"/>
                </a:cubicBezTo>
                <a:cubicBezTo>
                  <a:pt x="147238" y="20518"/>
                  <a:pt x="146751" y="20305"/>
                  <a:pt x="146326" y="20062"/>
                </a:cubicBezTo>
                <a:cubicBezTo>
                  <a:pt x="145870" y="19758"/>
                  <a:pt x="145475" y="19758"/>
                  <a:pt x="144988" y="19637"/>
                </a:cubicBezTo>
                <a:cubicBezTo>
                  <a:pt x="144381" y="19485"/>
                  <a:pt x="143864" y="19181"/>
                  <a:pt x="143256" y="19089"/>
                </a:cubicBezTo>
                <a:cubicBezTo>
                  <a:pt x="142435" y="18998"/>
                  <a:pt x="140672" y="18785"/>
                  <a:pt x="140308" y="17874"/>
                </a:cubicBezTo>
                <a:cubicBezTo>
                  <a:pt x="140156" y="17448"/>
                  <a:pt x="140429" y="16871"/>
                  <a:pt x="140520" y="16415"/>
                </a:cubicBezTo>
                <a:cubicBezTo>
                  <a:pt x="140642" y="15746"/>
                  <a:pt x="140855" y="14986"/>
                  <a:pt x="140763" y="14348"/>
                </a:cubicBezTo>
                <a:cubicBezTo>
                  <a:pt x="140642" y="13436"/>
                  <a:pt x="140156" y="12706"/>
                  <a:pt x="139791" y="11946"/>
                </a:cubicBezTo>
                <a:cubicBezTo>
                  <a:pt x="139426" y="11278"/>
                  <a:pt x="139001" y="10670"/>
                  <a:pt x="138727" y="9971"/>
                </a:cubicBezTo>
                <a:cubicBezTo>
                  <a:pt x="138453" y="9332"/>
                  <a:pt x="138210" y="8846"/>
                  <a:pt x="137845" y="8269"/>
                </a:cubicBezTo>
                <a:cubicBezTo>
                  <a:pt x="137572" y="7843"/>
                  <a:pt x="137207" y="7478"/>
                  <a:pt x="136964" y="7053"/>
                </a:cubicBezTo>
                <a:cubicBezTo>
                  <a:pt x="136599" y="6475"/>
                  <a:pt x="136630" y="5746"/>
                  <a:pt x="136204" y="5168"/>
                </a:cubicBezTo>
                <a:cubicBezTo>
                  <a:pt x="135809" y="4621"/>
                  <a:pt x="135079" y="4226"/>
                  <a:pt x="134472" y="3892"/>
                </a:cubicBezTo>
                <a:cubicBezTo>
                  <a:pt x="133499" y="3344"/>
                  <a:pt x="132435" y="2858"/>
                  <a:pt x="131402" y="2372"/>
                </a:cubicBezTo>
                <a:cubicBezTo>
                  <a:pt x="129791" y="1612"/>
                  <a:pt x="128119" y="882"/>
                  <a:pt x="126356" y="1430"/>
                </a:cubicBezTo>
                <a:cubicBezTo>
                  <a:pt x="125353" y="1734"/>
                  <a:pt x="124198" y="2433"/>
                  <a:pt x="123438" y="3132"/>
                </a:cubicBezTo>
                <a:cubicBezTo>
                  <a:pt x="122860" y="3679"/>
                  <a:pt x="122587" y="4348"/>
                  <a:pt x="122161" y="5016"/>
                </a:cubicBezTo>
                <a:cubicBezTo>
                  <a:pt x="121645" y="5867"/>
                  <a:pt x="121037" y="6627"/>
                  <a:pt x="120429" y="7387"/>
                </a:cubicBezTo>
                <a:cubicBezTo>
                  <a:pt x="120155" y="7752"/>
                  <a:pt x="119547" y="8724"/>
                  <a:pt x="119091" y="8816"/>
                </a:cubicBezTo>
                <a:cubicBezTo>
                  <a:pt x="118423" y="8968"/>
                  <a:pt x="118058" y="7965"/>
                  <a:pt x="117389" y="7813"/>
                </a:cubicBezTo>
                <a:cubicBezTo>
                  <a:pt x="117146" y="7782"/>
                  <a:pt x="116903" y="7873"/>
                  <a:pt x="116629" y="7904"/>
                </a:cubicBezTo>
                <a:cubicBezTo>
                  <a:pt x="116356" y="7904"/>
                  <a:pt x="116082" y="7873"/>
                  <a:pt x="115778" y="7873"/>
                </a:cubicBezTo>
                <a:cubicBezTo>
                  <a:pt x="115383" y="7873"/>
                  <a:pt x="115322" y="7843"/>
                  <a:pt x="115110" y="8238"/>
                </a:cubicBezTo>
                <a:cubicBezTo>
                  <a:pt x="114958" y="8633"/>
                  <a:pt x="114806" y="8998"/>
                  <a:pt x="114714" y="9393"/>
                </a:cubicBezTo>
                <a:cubicBezTo>
                  <a:pt x="114380" y="9332"/>
                  <a:pt x="114106" y="8816"/>
                  <a:pt x="113863" y="8542"/>
                </a:cubicBezTo>
                <a:cubicBezTo>
                  <a:pt x="113347" y="7965"/>
                  <a:pt x="112860" y="7904"/>
                  <a:pt x="112131" y="7691"/>
                </a:cubicBezTo>
                <a:cubicBezTo>
                  <a:pt x="110824" y="7296"/>
                  <a:pt x="109274" y="6962"/>
                  <a:pt x="108088" y="7752"/>
                </a:cubicBezTo>
                <a:cubicBezTo>
                  <a:pt x="107237" y="8299"/>
                  <a:pt x="106660" y="8968"/>
                  <a:pt x="106112" y="9788"/>
                </a:cubicBezTo>
                <a:cubicBezTo>
                  <a:pt x="105748" y="10396"/>
                  <a:pt x="105839" y="10822"/>
                  <a:pt x="105839" y="11490"/>
                </a:cubicBezTo>
                <a:cubicBezTo>
                  <a:pt x="105808" y="12007"/>
                  <a:pt x="105535" y="12524"/>
                  <a:pt x="105383" y="13010"/>
                </a:cubicBezTo>
                <a:cubicBezTo>
                  <a:pt x="105292" y="13345"/>
                  <a:pt x="105079" y="14074"/>
                  <a:pt x="104836" y="14317"/>
                </a:cubicBezTo>
                <a:cubicBezTo>
                  <a:pt x="104441" y="14652"/>
                  <a:pt x="103620" y="14652"/>
                  <a:pt x="103164" y="14925"/>
                </a:cubicBezTo>
                <a:cubicBezTo>
                  <a:pt x="103073" y="14956"/>
                  <a:pt x="102982" y="14956"/>
                  <a:pt x="102921" y="15047"/>
                </a:cubicBezTo>
                <a:cubicBezTo>
                  <a:pt x="102830" y="15138"/>
                  <a:pt x="102830" y="15320"/>
                  <a:pt x="102769" y="15381"/>
                </a:cubicBezTo>
                <a:cubicBezTo>
                  <a:pt x="102556" y="15533"/>
                  <a:pt x="102313" y="15472"/>
                  <a:pt x="102009" y="15472"/>
                </a:cubicBezTo>
                <a:cubicBezTo>
                  <a:pt x="101127" y="15503"/>
                  <a:pt x="100884" y="15168"/>
                  <a:pt x="100884" y="1471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4"/>
          <p:cNvSpPr/>
          <p:nvPr/>
        </p:nvSpPr>
        <p:spPr>
          <a:xfrm>
            <a:off x="-730873" y="2871679"/>
            <a:ext cx="2620634" cy="434230"/>
          </a:xfrm>
          <a:custGeom>
            <a:avLst/>
            <a:gdLst/>
            <a:ahLst/>
            <a:cxnLst/>
            <a:rect l="l" t="t" r="r" b="b"/>
            <a:pathLst>
              <a:path w="108392" h="29606" extrusionOk="0">
                <a:moveTo>
                  <a:pt x="75989" y="16323"/>
                </a:moveTo>
                <a:cubicBezTo>
                  <a:pt x="75898" y="16353"/>
                  <a:pt x="75807" y="16353"/>
                  <a:pt x="75686" y="16231"/>
                </a:cubicBezTo>
                <a:cubicBezTo>
                  <a:pt x="75473" y="16019"/>
                  <a:pt x="75534" y="15745"/>
                  <a:pt x="75473" y="15471"/>
                </a:cubicBezTo>
                <a:cubicBezTo>
                  <a:pt x="75442" y="15350"/>
                  <a:pt x="75351" y="15259"/>
                  <a:pt x="75351" y="15137"/>
                </a:cubicBezTo>
                <a:cubicBezTo>
                  <a:pt x="75351" y="15016"/>
                  <a:pt x="75473" y="14864"/>
                  <a:pt x="75473" y="14712"/>
                </a:cubicBezTo>
                <a:cubicBezTo>
                  <a:pt x="75503" y="14377"/>
                  <a:pt x="75594" y="14073"/>
                  <a:pt x="75625" y="13739"/>
                </a:cubicBezTo>
                <a:cubicBezTo>
                  <a:pt x="75655" y="13192"/>
                  <a:pt x="75625" y="11581"/>
                  <a:pt x="74804" y="11702"/>
                </a:cubicBezTo>
                <a:cubicBezTo>
                  <a:pt x="74196" y="11794"/>
                  <a:pt x="73193" y="12371"/>
                  <a:pt x="72828" y="11611"/>
                </a:cubicBezTo>
                <a:cubicBezTo>
                  <a:pt x="72585" y="11095"/>
                  <a:pt x="73193" y="10335"/>
                  <a:pt x="72737" y="9879"/>
                </a:cubicBezTo>
                <a:cubicBezTo>
                  <a:pt x="72555" y="9696"/>
                  <a:pt x="72281" y="9575"/>
                  <a:pt x="72068" y="9392"/>
                </a:cubicBezTo>
                <a:cubicBezTo>
                  <a:pt x="71795" y="9149"/>
                  <a:pt x="71613" y="9058"/>
                  <a:pt x="71278" y="8967"/>
                </a:cubicBezTo>
                <a:cubicBezTo>
                  <a:pt x="71035" y="8876"/>
                  <a:pt x="70792" y="8754"/>
                  <a:pt x="70549" y="8724"/>
                </a:cubicBezTo>
                <a:cubicBezTo>
                  <a:pt x="70336" y="8724"/>
                  <a:pt x="70093" y="8815"/>
                  <a:pt x="69880" y="8845"/>
                </a:cubicBezTo>
                <a:cubicBezTo>
                  <a:pt x="69515" y="8906"/>
                  <a:pt x="69394" y="9028"/>
                  <a:pt x="69120" y="9271"/>
                </a:cubicBezTo>
                <a:cubicBezTo>
                  <a:pt x="68603" y="9696"/>
                  <a:pt x="67874" y="9818"/>
                  <a:pt x="67266" y="10091"/>
                </a:cubicBezTo>
                <a:cubicBezTo>
                  <a:pt x="66932" y="10243"/>
                  <a:pt x="66567" y="10213"/>
                  <a:pt x="66232" y="10304"/>
                </a:cubicBezTo>
                <a:cubicBezTo>
                  <a:pt x="65868" y="10395"/>
                  <a:pt x="65655" y="10639"/>
                  <a:pt x="65442" y="10912"/>
                </a:cubicBezTo>
                <a:cubicBezTo>
                  <a:pt x="65138" y="11277"/>
                  <a:pt x="64895" y="11611"/>
                  <a:pt x="64804" y="12067"/>
                </a:cubicBezTo>
                <a:cubicBezTo>
                  <a:pt x="64652" y="12705"/>
                  <a:pt x="64621" y="13405"/>
                  <a:pt x="64561" y="14073"/>
                </a:cubicBezTo>
                <a:cubicBezTo>
                  <a:pt x="64500" y="14620"/>
                  <a:pt x="64470" y="14864"/>
                  <a:pt x="63892" y="14864"/>
                </a:cubicBezTo>
                <a:cubicBezTo>
                  <a:pt x="63314" y="14864"/>
                  <a:pt x="62433" y="14681"/>
                  <a:pt x="61947" y="15016"/>
                </a:cubicBezTo>
                <a:cubicBezTo>
                  <a:pt x="61552" y="15289"/>
                  <a:pt x="61187" y="15654"/>
                  <a:pt x="60822" y="15988"/>
                </a:cubicBezTo>
                <a:cubicBezTo>
                  <a:pt x="60518" y="16292"/>
                  <a:pt x="60123" y="16475"/>
                  <a:pt x="59819" y="16809"/>
                </a:cubicBezTo>
                <a:cubicBezTo>
                  <a:pt x="59302" y="17295"/>
                  <a:pt x="58998" y="17842"/>
                  <a:pt x="58846" y="18511"/>
                </a:cubicBezTo>
                <a:cubicBezTo>
                  <a:pt x="58664" y="19241"/>
                  <a:pt x="58694" y="19909"/>
                  <a:pt x="57995" y="20365"/>
                </a:cubicBezTo>
                <a:cubicBezTo>
                  <a:pt x="57691" y="20608"/>
                  <a:pt x="57266" y="20700"/>
                  <a:pt x="56871" y="20730"/>
                </a:cubicBezTo>
                <a:cubicBezTo>
                  <a:pt x="56384" y="20760"/>
                  <a:pt x="56020" y="20578"/>
                  <a:pt x="55564" y="20487"/>
                </a:cubicBezTo>
                <a:cubicBezTo>
                  <a:pt x="55229" y="20426"/>
                  <a:pt x="54773" y="20396"/>
                  <a:pt x="54439" y="20487"/>
                </a:cubicBezTo>
                <a:cubicBezTo>
                  <a:pt x="53922" y="20578"/>
                  <a:pt x="53527" y="21003"/>
                  <a:pt x="53041" y="21155"/>
                </a:cubicBezTo>
                <a:cubicBezTo>
                  <a:pt x="52372" y="21368"/>
                  <a:pt x="51673" y="21368"/>
                  <a:pt x="51004" y="21520"/>
                </a:cubicBezTo>
                <a:cubicBezTo>
                  <a:pt x="50427" y="21642"/>
                  <a:pt x="49910" y="21824"/>
                  <a:pt x="49363" y="22037"/>
                </a:cubicBezTo>
                <a:cubicBezTo>
                  <a:pt x="48694" y="22280"/>
                  <a:pt x="47965" y="22219"/>
                  <a:pt x="47266" y="22219"/>
                </a:cubicBezTo>
                <a:cubicBezTo>
                  <a:pt x="46992" y="22219"/>
                  <a:pt x="46779" y="22219"/>
                  <a:pt x="46536" y="22341"/>
                </a:cubicBezTo>
                <a:cubicBezTo>
                  <a:pt x="46323" y="22432"/>
                  <a:pt x="46202" y="22584"/>
                  <a:pt x="45959" y="22645"/>
                </a:cubicBezTo>
                <a:cubicBezTo>
                  <a:pt x="45442" y="22766"/>
                  <a:pt x="44864" y="22493"/>
                  <a:pt x="44348" y="22493"/>
                </a:cubicBezTo>
                <a:cubicBezTo>
                  <a:pt x="43892" y="22493"/>
                  <a:pt x="43405" y="22645"/>
                  <a:pt x="42949" y="22645"/>
                </a:cubicBezTo>
                <a:cubicBezTo>
                  <a:pt x="42463" y="22675"/>
                  <a:pt x="41977" y="22614"/>
                  <a:pt x="41490" y="22675"/>
                </a:cubicBezTo>
                <a:cubicBezTo>
                  <a:pt x="40761" y="22766"/>
                  <a:pt x="40062" y="22918"/>
                  <a:pt x="39393" y="23192"/>
                </a:cubicBezTo>
                <a:cubicBezTo>
                  <a:pt x="38694" y="23466"/>
                  <a:pt x="37600" y="23405"/>
                  <a:pt x="36901" y="23314"/>
                </a:cubicBezTo>
                <a:cubicBezTo>
                  <a:pt x="35806" y="23162"/>
                  <a:pt x="34743" y="22797"/>
                  <a:pt x="33679" y="22675"/>
                </a:cubicBezTo>
                <a:cubicBezTo>
                  <a:pt x="33010" y="22584"/>
                  <a:pt x="32311" y="22645"/>
                  <a:pt x="31642" y="22645"/>
                </a:cubicBezTo>
                <a:cubicBezTo>
                  <a:pt x="30973" y="22645"/>
                  <a:pt x="30335" y="22614"/>
                  <a:pt x="29697" y="22766"/>
                </a:cubicBezTo>
                <a:cubicBezTo>
                  <a:pt x="28238" y="23070"/>
                  <a:pt x="26809" y="23557"/>
                  <a:pt x="25320" y="23769"/>
                </a:cubicBezTo>
                <a:cubicBezTo>
                  <a:pt x="24560" y="23891"/>
                  <a:pt x="23800" y="23830"/>
                  <a:pt x="23040" y="23769"/>
                </a:cubicBezTo>
                <a:cubicBezTo>
                  <a:pt x="21885" y="23678"/>
                  <a:pt x="20760" y="23709"/>
                  <a:pt x="19605" y="23617"/>
                </a:cubicBezTo>
                <a:cubicBezTo>
                  <a:pt x="17447" y="23466"/>
                  <a:pt x="15320" y="23466"/>
                  <a:pt x="13162" y="23466"/>
                </a:cubicBezTo>
                <a:cubicBezTo>
                  <a:pt x="11672" y="23466"/>
                  <a:pt x="10213" y="23405"/>
                  <a:pt x="8693" y="23344"/>
                </a:cubicBezTo>
                <a:cubicBezTo>
                  <a:pt x="7386" y="23283"/>
                  <a:pt x="6049" y="23496"/>
                  <a:pt x="4742" y="23678"/>
                </a:cubicBezTo>
                <a:cubicBezTo>
                  <a:pt x="4012" y="23800"/>
                  <a:pt x="3344" y="23952"/>
                  <a:pt x="2645" y="24165"/>
                </a:cubicBezTo>
                <a:cubicBezTo>
                  <a:pt x="2006" y="24377"/>
                  <a:pt x="1155" y="24560"/>
                  <a:pt x="669" y="25076"/>
                </a:cubicBezTo>
                <a:cubicBezTo>
                  <a:pt x="0" y="25776"/>
                  <a:pt x="1581" y="25928"/>
                  <a:pt x="2006" y="25928"/>
                </a:cubicBezTo>
                <a:cubicBezTo>
                  <a:pt x="3739" y="25988"/>
                  <a:pt x="5502" y="25472"/>
                  <a:pt x="7234" y="25776"/>
                </a:cubicBezTo>
                <a:cubicBezTo>
                  <a:pt x="8511" y="25988"/>
                  <a:pt x="9757" y="26383"/>
                  <a:pt x="11034" y="26505"/>
                </a:cubicBezTo>
                <a:cubicBezTo>
                  <a:pt x="12462" y="26627"/>
                  <a:pt x="13891" y="26292"/>
                  <a:pt x="15320" y="26323"/>
                </a:cubicBezTo>
                <a:cubicBezTo>
                  <a:pt x="16870" y="26323"/>
                  <a:pt x="18329" y="26080"/>
                  <a:pt x="19879" y="25928"/>
                </a:cubicBezTo>
                <a:cubicBezTo>
                  <a:pt x="21460" y="25806"/>
                  <a:pt x="23101" y="25867"/>
                  <a:pt x="24712" y="25897"/>
                </a:cubicBezTo>
                <a:cubicBezTo>
                  <a:pt x="26232" y="25928"/>
                  <a:pt x="27752" y="26566"/>
                  <a:pt x="29302" y="26444"/>
                </a:cubicBezTo>
                <a:cubicBezTo>
                  <a:pt x="30122" y="26353"/>
                  <a:pt x="31004" y="26201"/>
                  <a:pt x="31764" y="26627"/>
                </a:cubicBezTo>
                <a:cubicBezTo>
                  <a:pt x="31825" y="27539"/>
                  <a:pt x="28815" y="27356"/>
                  <a:pt x="29059" y="28086"/>
                </a:cubicBezTo>
                <a:cubicBezTo>
                  <a:pt x="29666" y="28329"/>
                  <a:pt x="30518" y="27964"/>
                  <a:pt x="31125" y="27842"/>
                </a:cubicBezTo>
                <a:cubicBezTo>
                  <a:pt x="31764" y="27721"/>
                  <a:pt x="32402" y="27690"/>
                  <a:pt x="33071" y="27599"/>
                </a:cubicBezTo>
                <a:cubicBezTo>
                  <a:pt x="33891" y="27478"/>
                  <a:pt x="34530" y="27782"/>
                  <a:pt x="35320" y="27934"/>
                </a:cubicBezTo>
                <a:cubicBezTo>
                  <a:pt x="36688" y="28207"/>
                  <a:pt x="38086" y="28146"/>
                  <a:pt x="39454" y="28390"/>
                </a:cubicBezTo>
                <a:cubicBezTo>
                  <a:pt x="41430" y="28694"/>
                  <a:pt x="43375" y="28542"/>
                  <a:pt x="45351" y="28329"/>
                </a:cubicBezTo>
                <a:cubicBezTo>
                  <a:pt x="47266" y="28116"/>
                  <a:pt x="49332" y="27721"/>
                  <a:pt x="51247" y="28055"/>
                </a:cubicBezTo>
                <a:cubicBezTo>
                  <a:pt x="52798" y="28298"/>
                  <a:pt x="54317" y="28329"/>
                  <a:pt x="55898" y="28481"/>
                </a:cubicBezTo>
                <a:cubicBezTo>
                  <a:pt x="56779" y="28572"/>
                  <a:pt x="57630" y="28633"/>
                  <a:pt x="58512" y="28633"/>
                </a:cubicBezTo>
                <a:cubicBezTo>
                  <a:pt x="59241" y="28663"/>
                  <a:pt x="60001" y="28450"/>
                  <a:pt x="60761" y="28511"/>
                </a:cubicBezTo>
                <a:cubicBezTo>
                  <a:pt x="61187" y="28542"/>
                  <a:pt x="61673" y="28572"/>
                  <a:pt x="61673" y="29058"/>
                </a:cubicBezTo>
                <a:cubicBezTo>
                  <a:pt x="61673" y="29210"/>
                  <a:pt x="61612" y="29362"/>
                  <a:pt x="61734" y="29453"/>
                </a:cubicBezTo>
                <a:cubicBezTo>
                  <a:pt x="61916" y="29605"/>
                  <a:pt x="62342" y="29362"/>
                  <a:pt x="62524" y="29332"/>
                </a:cubicBezTo>
                <a:cubicBezTo>
                  <a:pt x="63132" y="29271"/>
                  <a:pt x="63801" y="29332"/>
                  <a:pt x="64409" y="29332"/>
                </a:cubicBezTo>
                <a:cubicBezTo>
                  <a:pt x="64834" y="29332"/>
                  <a:pt x="65229" y="29332"/>
                  <a:pt x="65655" y="29332"/>
                </a:cubicBezTo>
                <a:cubicBezTo>
                  <a:pt x="66415" y="29332"/>
                  <a:pt x="67175" y="29180"/>
                  <a:pt x="67965" y="29180"/>
                </a:cubicBezTo>
                <a:cubicBezTo>
                  <a:pt x="68877" y="29149"/>
                  <a:pt x="69789" y="29332"/>
                  <a:pt x="70701" y="29332"/>
                </a:cubicBezTo>
                <a:cubicBezTo>
                  <a:pt x="71552" y="29332"/>
                  <a:pt x="72372" y="29332"/>
                  <a:pt x="73223" y="29210"/>
                </a:cubicBezTo>
                <a:cubicBezTo>
                  <a:pt x="74348" y="29028"/>
                  <a:pt x="75442" y="28663"/>
                  <a:pt x="76567" y="28511"/>
                </a:cubicBezTo>
                <a:cubicBezTo>
                  <a:pt x="77661" y="28329"/>
                  <a:pt x="78786" y="28207"/>
                  <a:pt x="79880" y="28116"/>
                </a:cubicBezTo>
                <a:cubicBezTo>
                  <a:pt x="82129" y="27994"/>
                  <a:pt x="84379" y="27873"/>
                  <a:pt x="86628" y="27721"/>
                </a:cubicBezTo>
                <a:cubicBezTo>
                  <a:pt x="87813" y="27660"/>
                  <a:pt x="88999" y="27539"/>
                  <a:pt x="90184" y="27539"/>
                </a:cubicBezTo>
                <a:cubicBezTo>
                  <a:pt x="91552" y="27569"/>
                  <a:pt x="92920" y="27447"/>
                  <a:pt x="94288" y="27508"/>
                </a:cubicBezTo>
                <a:cubicBezTo>
                  <a:pt x="95777" y="27569"/>
                  <a:pt x="97236" y="27630"/>
                  <a:pt x="98725" y="27417"/>
                </a:cubicBezTo>
                <a:cubicBezTo>
                  <a:pt x="99941" y="27265"/>
                  <a:pt x="101157" y="27083"/>
                  <a:pt x="102343" y="26870"/>
                </a:cubicBezTo>
                <a:cubicBezTo>
                  <a:pt x="103194" y="26718"/>
                  <a:pt x="103984" y="26596"/>
                  <a:pt x="104835" y="26596"/>
                </a:cubicBezTo>
                <a:cubicBezTo>
                  <a:pt x="105504" y="26596"/>
                  <a:pt x="106051" y="26718"/>
                  <a:pt x="106689" y="26839"/>
                </a:cubicBezTo>
                <a:cubicBezTo>
                  <a:pt x="107054" y="26931"/>
                  <a:pt x="107510" y="27083"/>
                  <a:pt x="107875" y="26991"/>
                </a:cubicBezTo>
                <a:cubicBezTo>
                  <a:pt x="107966" y="26961"/>
                  <a:pt x="108331" y="26839"/>
                  <a:pt x="108361" y="26687"/>
                </a:cubicBezTo>
                <a:cubicBezTo>
                  <a:pt x="108391" y="26414"/>
                  <a:pt x="107510" y="26323"/>
                  <a:pt x="107297" y="26292"/>
                </a:cubicBezTo>
                <a:cubicBezTo>
                  <a:pt x="107327" y="26110"/>
                  <a:pt x="107571" y="26110"/>
                  <a:pt x="107571" y="25928"/>
                </a:cubicBezTo>
                <a:cubicBezTo>
                  <a:pt x="107601" y="25776"/>
                  <a:pt x="107327" y="25441"/>
                  <a:pt x="107327" y="25289"/>
                </a:cubicBezTo>
                <a:cubicBezTo>
                  <a:pt x="107236" y="24621"/>
                  <a:pt x="107662" y="23952"/>
                  <a:pt x="107814" y="23344"/>
                </a:cubicBezTo>
                <a:cubicBezTo>
                  <a:pt x="107935" y="22858"/>
                  <a:pt x="108148" y="22158"/>
                  <a:pt x="107844" y="21763"/>
                </a:cubicBezTo>
                <a:cubicBezTo>
                  <a:pt x="107692" y="21551"/>
                  <a:pt x="107479" y="21429"/>
                  <a:pt x="107327" y="21216"/>
                </a:cubicBezTo>
                <a:cubicBezTo>
                  <a:pt x="107175" y="21003"/>
                  <a:pt x="107084" y="20700"/>
                  <a:pt x="107024" y="20456"/>
                </a:cubicBezTo>
                <a:cubicBezTo>
                  <a:pt x="106841" y="19879"/>
                  <a:pt x="106811" y="19241"/>
                  <a:pt x="106902" y="18633"/>
                </a:cubicBezTo>
                <a:cubicBezTo>
                  <a:pt x="106993" y="18116"/>
                  <a:pt x="107084" y="17690"/>
                  <a:pt x="106932" y="17174"/>
                </a:cubicBezTo>
                <a:cubicBezTo>
                  <a:pt x="106872" y="16961"/>
                  <a:pt x="106780" y="16748"/>
                  <a:pt x="106689" y="16535"/>
                </a:cubicBezTo>
                <a:cubicBezTo>
                  <a:pt x="106537" y="16231"/>
                  <a:pt x="106537" y="15836"/>
                  <a:pt x="106324" y="15563"/>
                </a:cubicBezTo>
                <a:cubicBezTo>
                  <a:pt x="105595" y="14651"/>
                  <a:pt x="104896" y="13739"/>
                  <a:pt x="104014" y="12949"/>
                </a:cubicBezTo>
                <a:cubicBezTo>
                  <a:pt x="103558" y="12523"/>
                  <a:pt x="103254" y="12371"/>
                  <a:pt x="102647" y="12280"/>
                </a:cubicBezTo>
                <a:cubicBezTo>
                  <a:pt x="101491" y="12128"/>
                  <a:pt x="100367" y="12523"/>
                  <a:pt x="99242" y="12797"/>
                </a:cubicBezTo>
                <a:cubicBezTo>
                  <a:pt x="98543" y="12979"/>
                  <a:pt x="97753" y="13101"/>
                  <a:pt x="97358" y="13769"/>
                </a:cubicBezTo>
                <a:cubicBezTo>
                  <a:pt x="97206" y="14012"/>
                  <a:pt x="97115" y="14316"/>
                  <a:pt x="97054" y="14590"/>
                </a:cubicBezTo>
                <a:cubicBezTo>
                  <a:pt x="96963" y="14833"/>
                  <a:pt x="96963" y="15319"/>
                  <a:pt x="96811" y="15532"/>
                </a:cubicBezTo>
                <a:cubicBezTo>
                  <a:pt x="96415" y="16140"/>
                  <a:pt x="95747" y="15289"/>
                  <a:pt x="95686" y="14833"/>
                </a:cubicBezTo>
                <a:cubicBezTo>
                  <a:pt x="95504" y="13800"/>
                  <a:pt x="96233" y="12888"/>
                  <a:pt x="96233" y="11885"/>
                </a:cubicBezTo>
                <a:cubicBezTo>
                  <a:pt x="96233" y="11125"/>
                  <a:pt x="96385" y="10395"/>
                  <a:pt x="96476" y="9666"/>
                </a:cubicBezTo>
                <a:cubicBezTo>
                  <a:pt x="96598" y="8815"/>
                  <a:pt x="96780" y="8146"/>
                  <a:pt x="96324" y="7356"/>
                </a:cubicBezTo>
                <a:cubicBezTo>
                  <a:pt x="95990" y="6809"/>
                  <a:pt x="95625" y="6353"/>
                  <a:pt x="95382" y="5745"/>
                </a:cubicBezTo>
                <a:cubicBezTo>
                  <a:pt x="95048" y="4955"/>
                  <a:pt x="94956" y="4104"/>
                  <a:pt x="94592" y="3344"/>
                </a:cubicBezTo>
                <a:cubicBezTo>
                  <a:pt x="93893" y="1824"/>
                  <a:pt x="92282" y="669"/>
                  <a:pt x="90701" y="213"/>
                </a:cubicBezTo>
                <a:cubicBezTo>
                  <a:pt x="89941" y="0"/>
                  <a:pt x="89181" y="182"/>
                  <a:pt x="88421" y="304"/>
                </a:cubicBezTo>
                <a:cubicBezTo>
                  <a:pt x="87084" y="517"/>
                  <a:pt x="85777" y="942"/>
                  <a:pt x="84622" y="1611"/>
                </a:cubicBezTo>
                <a:cubicBezTo>
                  <a:pt x="83862" y="2067"/>
                  <a:pt x="83102" y="2432"/>
                  <a:pt x="82525" y="3100"/>
                </a:cubicBezTo>
                <a:cubicBezTo>
                  <a:pt x="82251" y="3435"/>
                  <a:pt x="81886" y="3800"/>
                  <a:pt x="81734" y="4256"/>
                </a:cubicBezTo>
                <a:cubicBezTo>
                  <a:pt x="81582" y="4711"/>
                  <a:pt x="81643" y="5228"/>
                  <a:pt x="81613" y="5714"/>
                </a:cubicBezTo>
                <a:cubicBezTo>
                  <a:pt x="81613" y="6748"/>
                  <a:pt x="81370" y="7781"/>
                  <a:pt x="81430" y="8815"/>
                </a:cubicBezTo>
                <a:cubicBezTo>
                  <a:pt x="81430" y="9088"/>
                  <a:pt x="81461" y="9362"/>
                  <a:pt x="81400" y="9666"/>
                </a:cubicBezTo>
                <a:cubicBezTo>
                  <a:pt x="81309" y="10243"/>
                  <a:pt x="81218" y="10943"/>
                  <a:pt x="80518" y="11034"/>
                </a:cubicBezTo>
                <a:cubicBezTo>
                  <a:pt x="79819" y="11125"/>
                  <a:pt x="79120" y="11125"/>
                  <a:pt x="78452" y="11459"/>
                </a:cubicBezTo>
                <a:cubicBezTo>
                  <a:pt x="78117" y="11642"/>
                  <a:pt x="77783" y="11946"/>
                  <a:pt x="77600" y="12310"/>
                </a:cubicBezTo>
                <a:cubicBezTo>
                  <a:pt x="77448" y="12645"/>
                  <a:pt x="77540" y="13040"/>
                  <a:pt x="77448" y="13405"/>
                </a:cubicBezTo>
                <a:cubicBezTo>
                  <a:pt x="77357" y="13891"/>
                  <a:pt x="77114" y="14286"/>
                  <a:pt x="76810" y="14712"/>
                </a:cubicBezTo>
                <a:cubicBezTo>
                  <a:pt x="76689" y="14894"/>
                  <a:pt x="76537" y="15016"/>
                  <a:pt x="76445" y="15259"/>
                </a:cubicBezTo>
                <a:cubicBezTo>
                  <a:pt x="76385" y="15502"/>
                  <a:pt x="76385" y="15684"/>
                  <a:pt x="76263" y="15927"/>
                </a:cubicBezTo>
                <a:cubicBezTo>
                  <a:pt x="76172" y="16110"/>
                  <a:pt x="76111" y="16262"/>
                  <a:pt x="75989" y="16323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27;p40">
            <a:extLst>
              <a:ext uri="{FF2B5EF4-FFF2-40B4-BE49-F238E27FC236}">
                <a16:creationId xmlns:a16="http://schemas.microsoft.com/office/drawing/2014/main" id="{1B47C25E-8591-4EE3-A2F7-72B5ED55AF10}"/>
              </a:ext>
            </a:extLst>
          </p:cNvPr>
          <p:cNvSpPr txBox="1">
            <a:spLocks/>
          </p:cNvSpPr>
          <p:nvPr/>
        </p:nvSpPr>
        <p:spPr>
          <a:xfrm>
            <a:off x="388913" y="0"/>
            <a:ext cx="8366174" cy="41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sz="3200" dirty="0"/>
              <a:t>Руководство пользователя</a:t>
            </a:r>
          </a:p>
          <a:p>
            <a:pPr algn="l"/>
            <a:r>
              <a:rPr lang="ru-RU" sz="2000" dirty="0"/>
              <a:t>Окно авторизации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008EDD2-129B-47D4-878F-BC46DA48FB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396" t="17185" r="11364" b="8741"/>
          <a:stretch/>
        </p:blipFill>
        <p:spPr>
          <a:xfrm>
            <a:off x="1422399" y="863600"/>
            <a:ext cx="6756401" cy="38100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1082741-7C6A-4334-9200-A01C291C46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7963" y="-1467027"/>
            <a:ext cx="1045272" cy="75582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73BD6C3-C022-43BF-82F8-55AE8056E1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747"/>
          <a:stretch/>
        </p:blipFill>
        <p:spPr>
          <a:xfrm>
            <a:off x="3950921" y="5657507"/>
            <a:ext cx="1699355" cy="956148"/>
          </a:xfrm>
          <a:prstGeom prst="rect">
            <a:avLst/>
          </a:prstGeom>
        </p:spPr>
      </p:pic>
      <p:sp>
        <p:nvSpPr>
          <p:cNvPr id="10" name="Google Shape;311;p38">
            <a:extLst>
              <a:ext uri="{FF2B5EF4-FFF2-40B4-BE49-F238E27FC236}">
                <a16:creationId xmlns:a16="http://schemas.microsoft.com/office/drawing/2014/main" id="{621F46F9-0FE2-4D29-8999-A98F175A023C}"/>
              </a:ext>
            </a:extLst>
          </p:cNvPr>
          <p:cNvSpPr txBox="1">
            <a:spLocks/>
          </p:cNvSpPr>
          <p:nvPr/>
        </p:nvSpPr>
        <p:spPr>
          <a:xfrm>
            <a:off x="8615938" y="4673600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2558576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p54"/>
          <p:cNvSpPr/>
          <p:nvPr/>
        </p:nvSpPr>
        <p:spPr>
          <a:xfrm flipH="1">
            <a:off x="7107526" y="1317374"/>
            <a:ext cx="2036478" cy="414948"/>
          </a:xfrm>
          <a:custGeom>
            <a:avLst/>
            <a:gdLst/>
            <a:ahLst/>
            <a:cxnLst/>
            <a:rect l="l" t="t" r="r" b="b"/>
            <a:pathLst>
              <a:path w="162011" h="33011" extrusionOk="0">
                <a:moveTo>
                  <a:pt x="100884" y="14712"/>
                </a:moveTo>
                <a:cubicBezTo>
                  <a:pt x="100884" y="14135"/>
                  <a:pt x="100976" y="13375"/>
                  <a:pt x="101249" y="12828"/>
                </a:cubicBezTo>
                <a:cubicBezTo>
                  <a:pt x="101340" y="12646"/>
                  <a:pt x="101340" y="12615"/>
                  <a:pt x="101492" y="12494"/>
                </a:cubicBezTo>
                <a:cubicBezTo>
                  <a:pt x="101675" y="12311"/>
                  <a:pt x="101979" y="12372"/>
                  <a:pt x="102161" y="12220"/>
                </a:cubicBezTo>
                <a:cubicBezTo>
                  <a:pt x="102404" y="12038"/>
                  <a:pt x="102586" y="11612"/>
                  <a:pt x="102586" y="11308"/>
                </a:cubicBezTo>
                <a:cubicBezTo>
                  <a:pt x="102617" y="11004"/>
                  <a:pt x="102283" y="10670"/>
                  <a:pt x="102374" y="10335"/>
                </a:cubicBezTo>
                <a:cubicBezTo>
                  <a:pt x="102435" y="10153"/>
                  <a:pt x="102586" y="10123"/>
                  <a:pt x="102678" y="9971"/>
                </a:cubicBezTo>
                <a:cubicBezTo>
                  <a:pt x="103012" y="9454"/>
                  <a:pt x="103559" y="8755"/>
                  <a:pt x="103103" y="8177"/>
                </a:cubicBezTo>
                <a:cubicBezTo>
                  <a:pt x="102982" y="7995"/>
                  <a:pt x="102738" y="7873"/>
                  <a:pt x="102586" y="7691"/>
                </a:cubicBezTo>
                <a:cubicBezTo>
                  <a:pt x="102374" y="7509"/>
                  <a:pt x="102252" y="7235"/>
                  <a:pt x="102009" y="7083"/>
                </a:cubicBezTo>
                <a:cubicBezTo>
                  <a:pt x="101523" y="6688"/>
                  <a:pt x="100884" y="6414"/>
                  <a:pt x="100428" y="5989"/>
                </a:cubicBezTo>
                <a:cubicBezTo>
                  <a:pt x="100033" y="5624"/>
                  <a:pt x="99729" y="5168"/>
                  <a:pt x="99334" y="4803"/>
                </a:cubicBezTo>
                <a:cubicBezTo>
                  <a:pt x="98939" y="4469"/>
                  <a:pt x="98635" y="4104"/>
                  <a:pt x="98331" y="3679"/>
                </a:cubicBezTo>
                <a:cubicBezTo>
                  <a:pt x="97845" y="2919"/>
                  <a:pt x="97571" y="2949"/>
                  <a:pt x="96690" y="3041"/>
                </a:cubicBezTo>
                <a:cubicBezTo>
                  <a:pt x="96112" y="3101"/>
                  <a:pt x="95595" y="2797"/>
                  <a:pt x="95170" y="2402"/>
                </a:cubicBezTo>
                <a:cubicBezTo>
                  <a:pt x="94136" y="1460"/>
                  <a:pt x="93346" y="548"/>
                  <a:pt x="91948" y="214"/>
                </a:cubicBezTo>
                <a:cubicBezTo>
                  <a:pt x="90975" y="1"/>
                  <a:pt x="89608" y="305"/>
                  <a:pt x="88726" y="700"/>
                </a:cubicBezTo>
                <a:cubicBezTo>
                  <a:pt x="88027" y="1004"/>
                  <a:pt x="87389" y="1430"/>
                  <a:pt x="86720" y="1794"/>
                </a:cubicBezTo>
                <a:cubicBezTo>
                  <a:pt x="86051" y="2159"/>
                  <a:pt x="85413" y="2463"/>
                  <a:pt x="84987" y="3132"/>
                </a:cubicBezTo>
                <a:cubicBezTo>
                  <a:pt x="84258" y="4226"/>
                  <a:pt x="84349" y="5472"/>
                  <a:pt x="84349" y="6718"/>
                </a:cubicBezTo>
                <a:cubicBezTo>
                  <a:pt x="84319" y="7630"/>
                  <a:pt x="84744" y="8512"/>
                  <a:pt x="84501" y="9424"/>
                </a:cubicBezTo>
                <a:cubicBezTo>
                  <a:pt x="84288" y="10366"/>
                  <a:pt x="83741" y="10457"/>
                  <a:pt x="82981" y="10791"/>
                </a:cubicBezTo>
                <a:cubicBezTo>
                  <a:pt x="82647" y="10913"/>
                  <a:pt x="82252" y="11156"/>
                  <a:pt x="81978" y="11399"/>
                </a:cubicBezTo>
                <a:cubicBezTo>
                  <a:pt x="81705" y="11642"/>
                  <a:pt x="81613" y="11977"/>
                  <a:pt x="81401" y="12250"/>
                </a:cubicBezTo>
                <a:cubicBezTo>
                  <a:pt x="81218" y="12463"/>
                  <a:pt x="80975" y="12798"/>
                  <a:pt x="80732" y="12919"/>
                </a:cubicBezTo>
                <a:cubicBezTo>
                  <a:pt x="80337" y="13132"/>
                  <a:pt x="79729" y="12889"/>
                  <a:pt x="79334" y="12737"/>
                </a:cubicBezTo>
                <a:cubicBezTo>
                  <a:pt x="78604" y="12494"/>
                  <a:pt x="77996" y="12250"/>
                  <a:pt x="77206" y="12250"/>
                </a:cubicBezTo>
                <a:cubicBezTo>
                  <a:pt x="76477" y="12250"/>
                  <a:pt x="75929" y="12433"/>
                  <a:pt x="75261" y="12737"/>
                </a:cubicBezTo>
                <a:cubicBezTo>
                  <a:pt x="74379" y="13132"/>
                  <a:pt x="73498" y="13527"/>
                  <a:pt x="72768" y="14135"/>
                </a:cubicBezTo>
                <a:cubicBezTo>
                  <a:pt x="72191" y="14652"/>
                  <a:pt x="71765" y="15108"/>
                  <a:pt x="71400" y="15776"/>
                </a:cubicBezTo>
                <a:cubicBezTo>
                  <a:pt x="71005" y="16415"/>
                  <a:pt x="70732" y="17174"/>
                  <a:pt x="70306" y="17782"/>
                </a:cubicBezTo>
                <a:cubicBezTo>
                  <a:pt x="69668" y="18664"/>
                  <a:pt x="68574" y="19302"/>
                  <a:pt x="67449" y="19333"/>
                </a:cubicBezTo>
                <a:cubicBezTo>
                  <a:pt x="66689" y="19333"/>
                  <a:pt x="65990" y="19059"/>
                  <a:pt x="65291" y="18755"/>
                </a:cubicBezTo>
                <a:cubicBezTo>
                  <a:pt x="64744" y="18481"/>
                  <a:pt x="64318" y="18329"/>
                  <a:pt x="63741" y="18421"/>
                </a:cubicBezTo>
                <a:cubicBezTo>
                  <a:pt x="62798" y="18603"/>
                  <a:pt x="61917" y="18664"/>
                  <a:pt x="60975" y="18755"/>
                </a:cubicBezTo>
                <a:cubicBezTo>
                  <a:pt x="59242" y="18968"/>
                  <a:pt x="57692" y="19758"/>
                  <a:pt x="55959" y="20123"/>
                </a:cubicBezTo>
                <a:cubicBezTo>
                  <a:pt x="54592" y="20427"/>
                  <a:pt x="53224" y="20640"/>
                  <a:pt x="51826" y="20852"/>
                </a:cubicBezTo>
                <a:cubicBezTo>
                  <a:pt x="50823" y="20974"/>
                  <a:pt x="49759" y="21399"/>
                  <a:pt x="48847" y="21795"/>
                </a:cubicBezTo>
                <a:cubicBezTo>
                  <a:pt x="47692" y="22281"/>
                  <a:pt x="46628" y="22585"/>
                  <a:pt x="45412" y="22828"/>
                </a:cubicBezTo>
                <a:cubicBezTo>
                  <a:pt x="43345" y="23193"/>
                  <a:pt x="41248" y="23466"/>
                  <a:pt x="39181" y="23861"/>
                </a:cubicBezTo>
                <a:cubicBezTo>
                  <a:pt x="37904" y="24074"/>
                  <a:pt x="36628" y="24257"/>
                  <a:pt x="35351" y="24621"/>
                </a:cubicBezTo>
                <a:cubicBezTo>
                  <a:pt x="33953" y="24986"/>
                  <a:pt x="32555" y="25108"/>
                  <a:pt x="31126" y="25290"/>
                </a:cubicBezTo>
                <a:cubicBezTo>
                  <a:pt x="29150" y="25564"/>
                  <a:pt x="27236" y="26232"/>
                  <a:pt x="25260" y="26476"/>
                </a:cubicBezTo>
                <a:cubicBezTo>
                  <a:pt x="22767" y="26779"/>
                  <a:pt x="20214" y="25989"/>
                  <a:pt x="17752" y="25685"/>
                </a:cubicBezTo>
                <a:cubicBezTo>
                  <a:pt x="15624" y="25381"/>
                  <a:pt x="13527" y="25169"/>
                  <a:pt x="11369" y="25169"/>
                </a:cubicBezTo>
                <a:cubicBezTo>
                  <a:pt x="10700" y="25169"/>
                  <a:pt x="10032" y="25138"/>
                  <a:pt x="9363" y="25199"/>
                </a:cubicBezTo>
                <a:cubicBezTo>
                  <a:pt x="8603" y="25260"/>
                  <a:pt x="7904" y="25503"/>
                  <a:pt x="7144" y="25442"/>
                </a:cubicBezTo>
                <a:cubicBezTo>
                  <a:pt x="5594" y="25351"/>
                  <a:pt x="4013" y="25260"/>
                  <a:pt x="2463" y="25077"/>
                </a:cubicBezTo>
                <a:cubicBezTo>
                  <a:pt x="2098" y="25047"/>
                  <a:pt x="1" y="24865"/>
                  <a:pt x="183" y="25655"/>
                </a:cubicBezTo>
                <a:cubicBezTo>
                  <a:pt x="305" y="26111"/>
                  <a:pt x="1521" y="26324"/>
                  <a:pt x="1886" y="26415"/>
                </a:cubicBezTo>
                <a:cubicBezTo>
                  <a:pt x="2828" y="26688"/>
                  <a:pt x="3770" y="26931"/>
                  <a:pt x="4743" y="27083"/>
                </a:cubicBezTo>
                <a:cubicBezTo>
                  <a:pt x="6445" y="27357"/>
                  <a:pt x="8147" y="27083"/>
                  <a:pt x="9880" y="27083"/>
                </a:cubicBezTo>
                <a:cubicBezTo>
                  <a:pt x="11521" y="27083"/>
                  <a:pt x="13041" y="27509"/>
                  <a:pt x="14652" y="27691"/>
                </a:cubicBezTo>
                <a:cubicBezTo>
                  <a:pt x="17175" y="27995"/>
                  <a:pt x="19667" y="27722"/>
                  <a:pt x="22220" y="27631"/>
                </a:cubicBezTo>
                <a:cubicBezTo>
                  <a:pt x="23588" y="27600"/>
                  <a:pt x="24925" y="27813"/>
                  <a:pt x="26263" y="27843"/>
                </a:cubicBezTo>
                <a:cubicBezTo>
                  <a:pt x="27509" y="27874"/>
                  <a:pt x="28755" y="27843"/>
                  <a:pt x="30002" y="27843"/>
                </a:cubicBezTo>
                <a:cubicBezTo>
                  <a:pt x="31096" y="27843"/>
                  <a:pt x="32251" y="27752"/>
                  <a:pt x="33315" y="27874"/>
                </a:cubicBezTo>
                <a:cubicBezTo>
                  <a:pt x="33619" y="27904"/>
                  <a:pt x="34682" y="27965"/>
                  <a:pt x="34774" y="28390"/>
                </a:cubicBezTo>
                <a:cubicBezTo>
                  <a:pt x="34834" y="28755"/>
                  <a:pt x="33923" y="28998"/>
                  <a:pt x="33710" y="29090"/>
                </a:cubicBezTo>
                <a:cubicBezTo>
                  <a:pt x="32676" y="29424"/>
                  <a:pt x="31613" y="29333"/>
                  <a:pt x="30549" y="29454"/>
                </a:cubicBezTo>
                <a:cubicBezTo>
                  <a:pt x="29181" y="29637"/>
                  <a:pt x="27874" y="29910"/>
                  <a:pt x="26628" y="30488"/>
                </a:cubicBezTo>
                <a:cubicBezTo>
                  <a:pt x="26020" y="30761"/>
                  <a:pt x="24652" y="31004"/>
                  <a:pt x="24348" y="31643"/>
                </a:cubicBezTo>
                <a:cubicBezTo>
                  <a:pt x="24530" y="32281"/>
                  <a:pt x="25989" y="32008"/>
                  <a:pt x="26415" y="32008"/>
                </a:cubicBezTo>
                <a:cubicBezTo>
                  <a:pt x="28026" y="32008"/>
                  <a:pt x="29637" y="32068"/>
                  <a:pt x="31248" y="31916"/>
                </a:cubicBezTo>
                <a:cubicBezTo>
                  <a:pt x="33801" y="31643"/>
                  <a:pt x="36354" y="31521"/>
                  <a:pt x="38907" y="31400"/>
                </a:cubicBezTo>
                <a:cubicBezTo>
                  <a:pt x="41339" y="31278"/>
                  <a:pt x="43740" y="31035"/>
                  <a:pt x="46202" y="30913"/>
                </a:cubicBezTo>
                <a:cubicBezTo>
                  <a:pt x="51704" y="30609"/>
                  <a:pt x="57297" y="31339"/>
                  <a:pt x="62798" y="30579"/>
                </a:cubicBezTo>
                <a:cubicBezTo>
                  <a:pt x="65595" y="30214"/>
                  <a:pt x="68057" y="28877"/>
                  <a:pt x="70793" y="28330"/>
                </a:cubicBezTo>
                <a:cubicBezTo>
                  <a:pt x="72707" y="27935"/>
                  <a:pt x="74531" y="28026"/>
                  <a:pt x="76477" y="28208"/>
                </a:cubicBezTo>
                <a:cubicBezTo>
                  <a:pt x="77936" y="28360"/>
                  <a:pt x="79395" y="28390"/>
                  <a:pt x="80854" y="28694"/>
                </a:cubicBezTo>
                <a:cubicBezTo>
                  <a:pt x="82100" y="28968"/>
                  <a:pt x="83285" y="28968"/>
                  <a:pt x="84562" y="28968"/>
                </a:cubicBezTo>
                <a:cubicBezTo>
                  <a:pt x="85747" y="28998"/>
                  <a:pt x="86872" y="28816"/>
                  <a:pt x="88027" y="28786"/>
                </a:cubicBezTo>
                <a:cubicBezTo>
                  <a:pt x="88939" y="28755"/>
                  <a:pt x="90094" y="28603"/>
                  <a:pt x="90945" y="29059"/>
                </a:cubicBezTo>
                <a:cubicBezTo>
                  <a:pt x="91492" y="29363"/>
                  <a:pt x="91674" y="29789"/>
                  <a:pt x="91553" y="30397"/>
                </a:cubicBezTo>
                <a:cubicBezTo>
                  <a:pt x="91431" y="31004"/>
                  <a:pt x="91036" y="31552"/>
                  <a:pt x="90398" y="31582"/>
                </a:cubicBezTo>
                <a:cubicBezTo>
                  <a:pt x="89668" y="31582"/>
                  <a:pt x="88878" y="31369"/>
                  <a:pt x="88179" y="31308"/>
                </a:cubicBezTo>
                <a:cubicBezTo>
                  <a:pt x="87723" y="31248"/>
                  <a:pt x="87267" y="31217"/>
                  <a:pt x="86811" y="31156"/>
                </a:cubicBezTo>
                <a:cubicBezTo>
                  <a:pt x="86538" y="31126"/>
                  <a:pt x="86173" y="30974"/>
                  <a:pt x="85960" y="31187"/>
                </a:cubicBezTo>
                <a:cubicBezTo>
                  <a:pt x="86112" y="31400"/>
                  <a:pt x="86538" y="31673"/>
                  <a:pt x="86781" y="31825"/>
                </a:cubicBezTo>
                <a:cubicBezTo>
                  <a:pt x="87601" y="32311"/>
                  <a:pt x="88726" y="32524"/>
                  <a:pt x="89638" y="32646"/>
                </a:cubicBezTo>
                <a:cubicBezTo>
                  <a:pt x="91218" y="32859"/>
                  <a:pt x="92799" y="32585"/>
                  <a:pt x="94410" y="32433"/>
                </a:cubicBezTo>
                <a:cubicBezTo>
                  <a:pt x="95413" y="32372"/>
                  <a:pt x="96629" y="32099"/>
                  <a:pt x="97662" y="32220"/>
                </a:cubicBezTo>
                <a:cubicBezTo>
                  <a:pt x="98240" y="32311"/>
                  <a:pt x="98817" y="32463"/>
                  <a:pt x="99395" y="32555"/>
                </a:cubicBezTo>
                <a:cubicBezTo>
                  <a:pt x="100793" y="32767"/>
                  <a:pt x="102161" y="33011"/>
                  <a:pt x="103559" y="32980"/>
                </a:cubicBezTo>
                <a:cubicBezTo>
                  <a:pt x="105140" y="32950"/>
                  <a:pt x="106751" y="32707"/>
                  <a:pt x="108331" y="32555"/>
                </a:cubicBezTo>
                <a:cubicBezTo>
                  <a:pt x="110094" y="32342"/>
                  <a:pt x="111888" y="32281"/>
                  <a:pt x="113651" y="32038"/>
                </a:cubicBezTo>
                <a:cubicBezTo>
                  <a:pt x="115900" y="31704"/>
                  <a:pt x="118088" y="31065"/>
                  <a:pt x="120338" y="30792"/>
                </a:cubicBezTo>
                <a:cubicBezTo>
                  <a:pt x="122374" y="30549"/>
                  <a:pt x="124563" y="30609"/>
                  <a:pt x="126629" y="30792"/>
                </a:cubicBezTo>
                <a:cubicBezTo>
                  <a:pt x="128970" y="30974"/>
                  <a:pt x="131250" y="30822"/>
                  <a:pt x="133560" y="30397"/>
                </a:cubicBezTo>
                <a:cubicBezTo>
                  <a:pt x="134684" y="30184"/>
                  <a:pt x="135809" y="29849"/>
                  <a:pt x="136964" y="29758"/>
                </a:cubicBezTo>
                <a:cubicBezTo>
                  <a:pt x="138028" y="29697"/>
                  <a:pt x="139122" y="29728"/>
                  <a:pt x="140186" y="29728"/>
                </a:cubicBezTo>
                <a:cubicBezTo>
                  <a:pt x="142010" y="29758"/>
                  <a:pt x="143681" y="29576"/>
                  <a:pt x="145505" y="29272"/>
                </a:cubicBezTo>
                <a:cubicBezTo>
                  <a:pt x="147238" y="28938"/>
                  <a:pt x="149001" y="28877"/>
                  <a:pt x="150764" y="28694"/>
                </a:cubicBezTo>
                <a:cubicBezTo>
                  <a:pt x="152223" y="28542"/>
                  <a:pt x="153803" y="28390"/>
                  <a:pt x="155262" y="28390"/>
                </a:cubicBezTo>
                <a:cubicBezTo>
                  <a:pt x="156660" y="28421"/>
                  <a:pt x="158089" y="28482"/>
                  <a:pt x="159487" y="28299"/>
                </a:cubicBezTo>
                <a:cubicBezTo>
                  <a:pt x="160034" y="28238"/>
                  <a:pt x="160581" y="28208"/>
                  <a:pt x="161129" y="28208"/>
                </a:cubicBezTo>
                <a:cubicBezTo>
                  <a:pt x="161372" y="28238"/>
                  <a:pt x="161919" y="28360"/>
                  <a:pt x="162010" y="28026"/>
                </a:cubicBezTo>
                <a:cubicBezTo>
                  <a:pt x="161888" y="27813"/>
                  <a:pt x="161493" y="27661"/>
                  <a:pt x="161281" y="27539"/>
                </a:cubicBezTo>
                <a:cubicBezTo>
                  <a:pt x="160521" y="27083"/>
                  <a:pt x="159761" y="26901"/>
                  <a:pt x="158910" y="26688"/>
                </a:cubicBezTo>
                <a:cubicBezTo>
                  <a:pt x="157907" y="26445"/>
                  <a:pt x="156873" y="26263"/>
                  <a:pt x="155870" y="26020"/>
                </a:cubicBezTo>
                <a:cubicBezTo>
                  <a:pt x="154897" y="25776"/>
                  <a:pt x="153986" y="25412"/>
                  <a:pt x="152983" y="25260"/>
                </a:cubicBezTo>
                <a:cubicBezTo>
                  <a:pt x="152223" y="25138"/>
                  <a:pt x="150976" y="25442"/>
                  <a:pt x="150369" y="24895"/>
                </a:cubicBezTo>
                <a:cubicBezTo>
                  <a:pt x="150095" y="24621"/>
                  <a:pt x="149913" y="24226"/>
                  <a:pt x="149700" y="23892"/>
                </a:cubicBezTo>
                <a:cubicBezTo>
                  <a:pt x="149426" y="23466"/>
                  <a:pt x="149031" y="23284"/>
                  <a:pt x="148727" y="22919"/>
                </a:cubicBezTo>
                <a:cubicBezTo>
                  <a:pt x="148423" y="22524"/>
                  <a:pt x="148484" y="21977"/>
                  <a:pt x="148332" y="21551"/>
                </a:cubicBezTo>
                <a:cubicBezTo>
                  <a:pt x="148210" y="21187"/>
                  <a:pt x="147998" y="21035"/>
                  <a:pt x="147663" y="20822"/>
                </a:cubicBezTo>
                <a:cubicBezTo>
                  <a:pt x="147238" y="20518"/>
                  <a:pt x="146751" y="20305"/>
                  <a:pt x="146326" y="20062"/>
                </a:cubicBezTo>
                <a:cubicBezTo>
                  <a:pt x="145870" y="19758"/>
                  <a:pt x="145475" y="19758"/>
                  <a:pt x="144988" y="19637"/>
                </a:cubicBezTo>
                <a:cubicBezTo>
                  <a:pt x="144381" y="19485"/>
                  <a:pt x="143864" y="19181"/>
                  <a:pt x="143256" y="19089"/>
                </a:cubicBezTo>
                <a:cubicBezTo>
                  <a:pt x="142435" y="18998"/>
                  <a:pt x="140672" y="18785"/>
                  <a:pt x="140308" y="17874"/>
                </a:cubicBezTo>
                <a:cubicBezTo>
                  <a:pt x="140156" y="17448"/>
                  <a:pt x="140429" y="16871"/>
                  <a:pt x="140520" y="16415"/>
                </a:cubicBezTo>
                <a:cubicBezTo>
                  <a:pt x="140642" y="15746"/>
                  <a:pt x="140855" y="14986"/>
                  <a:pt x="140763" y="14348"/>
                </a:cubicBezTo>
                <a:cubicBezTo>
                  <a:pt x="140642" y="13436"/>
                  <a:pt x="140156" y="12706"/>
                  <a:pt x="139791" y="11946"/>
                </a:cubicBezTo>
                <a:cubicBezTo>
                  <a:pt x="139426" y="11278"/>
                  <a:pt x="139001" y="10670"/>
                  <a:pt x="138727" y="9971"/>
                </a:cubicBezTo>
                <a:cubicBezTo>
                  <a:pt x="138453" y="9332"/>
                  <a:pt x="138210" y="8846"/>
                  <a:pt x="137845" y="8269"/>
                </a:cubicBezTo>
                <a:cubicBezTo>
                  <a:pt x="137572" y="7843"/>
                  <a:pt x="137207" y="7478"/>
                  <a:pt x="136964" y="7053"/>
                </a:cubicBezTo>
                <a:cubicBezTo>
                  <a:pt x="136599" y="6475"/>
                  <a:pt x="136630" y="5746"/>
                  <a:pt x="136204" y="5168"/>
                </a:cubicBezTo>
                <a:cubicBezTo>
                  <a:pt x="135809" y="4621"/>
                  <a:pt x="135079" y="4226"/>
                  <a:pt x="134472" y="3892"/>
                </a:cubicBezTo>
                <a:cubicBezTo>
                  <a:pt x="133499" y="3344"/>
                  <a:pt x="132435" y="2858"/>
                  <a:pt x="131402" y="2372"/>
                </a:cubicBezTo>
                <a:cubicBezTo>
                  <a:pt x="129791" y="1612"/>
                  <a:pt x="128119" y="882"/>
                  <a:pt x="126356" y="1430"/>
                </a:cubicBezTo>
                <a:cubicBezTo>
                  <a:pt x="125353" y="1734"/>
                  <a:pt x="124198" y="2433"/>
                  <a:pt x="123438" y="3132"/>
                </a:cubicBezTo>
                <a:cubicBezTo>
                  <a:pt x="122860" y="3679"/>
                  <a:pt x="122587" y="4348"/>
                  <a:pt x="122161" y="5016"/>
                </a:cubicBezTo>
                <a:cubicBezTo>
                  <a:pt x="121645" y="5867"/>
                  <a:pt x="121037" y="6627"/>
                  <a:pt x="120429" y="7387"/>
                </a:cubicBezTo>
                <a:cubicBezTo>
                  <a:pt x="120155" y="7752"/>
                  <a:pt x="119547" y="8724"/>
                  <a:pt x="119091" y="8816"/>
                </a:cubicBezTo>
                <a:cubicBezTo>
                  <a:pt x="118423" y="8968"/>
                  <a:pt x="118058" y="7965"/>
                  <a:pt x="117389" y="7813"/>
                </a:cubicBezTo>
                <a:cubicBezTo>
                  <a:pt x="117146" y="7782"/>
                  <a:pt x="116903" y="7873"/>
                  <a:pt x="116629" y="7904"/>
                </a:cubicBezTo>
                <a:cubicBezTo>
                  <a:pt x="116356" y="7904"/>
                  <a:pt x="116082" y="7873"/>
                  <a:pt x="115778" y="7873"/>
                </a:cubicBezTo>
                <a:cubicBezTo>
                  <a:pt x="115383" y="7873"/>
                  <a:pt x="115322" y="7843"/>
                  <a:pt x="115110" y="8238"/>
                </a:cubicBezTo>
                <a:cubicBezTo>
                  <a:pt x="114958" y="8633"/>
                  <a:pt x="114806" y="8998"/>
                  <a:pt x="114714" y="9393"/>
                </a:cubicBezTo>
                <a:cubicBezTo>
                  <a:pt x="114380" y="9332"/>
                  <a:pt x="114106" y="8816"/>
                  <a:pt x="113863" y="8542"/>
                </a:cubicBezTo>
                <a:cubicBezTo>
                  <a:pt x="113347" y="7965"/>
                  <a:pt x="112860" y="7904"/>
                  <a:pt x="112131" y="7691"/>
                </a:cubicBezTo>
                <a:cubicBezTo>
                  <a:pt x="110824" y="7296"/>
                  <a:pt x="109274" y="6962"/>
                  <a:pt x="108088" y="7752"/>
                </a:cubicBezTo>
                <a:cubicBezTo>
                  <a:pt x="107237" y="8299"/>
                  <a:pt x="106660" y="8968"/>
                  <a:pt x="106112" y="9788"/>
                </a:cubicBezTo>
                <a:cubicBezTo>
                  <a:pt x="105748" y="10396"/>
                  <a:pt x="105839" y="10822"/>
                  <a:pt x="105839" y="11490"/>
                </a:cubicBezTo>
                <a:cubicBezTo>
                  <a:pt x="105808" y="12007"/>
                  <a:pt x="105535" y="12524"/>
                  <a:pt x="105383" y="13010"/>
                </a:cubicBezTo>
                <a:cubicBezTo>
                  <a:pt x="105292" y="13345"/>
                  <a:pt x="105079" y="14074"/>
                  <a:pt x="104836" y="14317"/>
                </a:cubicBezTo>
                <a:cubicBezTo>
                  <a:pt x="104441" y="14652"/>
                  <a:pt x="103620" y="14652"/>
                  <a:pt x="103164" y="14925"/>
                </a:cubicBezTo>
                <a:cubicBezTo>
                  <a:pt x="103073" y="14956"/>
                  <a:pt x="102982" y="14956"/>
                  <a:pt x="102921" y="15047"/>
                </a:cubicBezTo>
                <a:cubicBezTo>
                  <a:pt x="102830" y="15138"/>
                  <a:pt x="102830" y="15320"/>
                  <a:pt x="102769" y="15381"/>
                </a:cubicBezTo>
                <a:cubicBezTo>
                  <a:pt x="102556" y="15533"/>
                  <a:pt x="102313" y="15472"/>
                  <a:pt x="102009" y="15472"/>
                </a:cubicBezTo>
                <a:cubicBezTo>
                  <a:pt x="101127" y="15503"/>
                  <a:pt x="100884" y="15168"/>
                  <a:pt x="100884" y="14712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54"/>
          <p:cNvSpPr/>
          <p:nvPr/>
        </p:nvSpPr>
        <p:spPr>
          <a:xfrm>
            <a:off x="-730873" y="2871679"/>
            <a:ext cx="2620634" cy="434230"/>
          </a:xfrm>
          <a:custGeom>
            <a:avLst/>
            <a:gdLst/>
            <a:ahLst/>
            <a:cxnLst/>
            <a:rect l="l" t="t" r="r" b="b"/>
            <a:pathLst>
              <a:path w="108392" h="29606" extrusionOk="0">
                <a:moveTo>
                  <a:pt x="75989" y="16323"/>
                </a:moveTo>
                <a:cubicBezTo>
                  <a:pt x="75898" y="16353"/>
                  <a:pt x="75807" y="16353"/>
                  <a:pt x="75686" y="16231"/>
                </a:cubicBezTo>
                <a:cubicBezTo>
                  <a:pt x="75473" y="16019"/>
                  <a:pt x="75534" y="15745"/>
                  <a:pt x="75473" y="15471"/>
                </a:cubicBezTo>
                <a:cubicBezTo>
                  <a:pt x="75442" y="15350"/>
                  <a:pt x="75351" y="15259"/>
                  <a:pt x="75351" y="15137"/>
                </a:cubicBezTo>
                <a:cubicBezTo>
                  <a:pt x="75351" y="15016"/>
                  <a:pt x="75473" y="14864"/>
                  <a:pt x="75473" y="14712"/>
                </a:cubicBezTo>
                <a:cubicBezTo>
                  <a:pt x="75503" y="14377"/>
                  <a:pt x="75594" y="14073"/>
                  <a:pt x="75625" y="13739"/>
                </a:cubicBezTo>
                <a:cubicBezTo>
                  <a:pt x="75655" y="13192"/>
                  <a:pt x="75625" y="11581"/>
                  <a:pt x="74804" y="11702"/>
                </a:cubicBezTo>
                <a:cubicBezTo>
                  <a:pt x="74196" y="11794"/>
                  <a:pt x="73193" y="12371"/>
                  <a:pt x="72828" y="11611"/>
                </a:cubicBezTo>
                <a:cubicBezTo>
                  <a:pt x="72585" y="11095"/>
                  <a:pt x="73193" y="10335"/>
                  <a:pt x="72737" y="9879"/>
                </a:cubicBezTo>
                <a:cubicBezTo>
                  <a:pt x="72555" y="9696"/>
                  <a:pt x="72281" y="9575"/>
                  <a:pt x="72068" y="9392"/>
                </a:cubicBezTo>
                <a:cubicBezTo>
                  <a:pt x="71795" y="9149"/>
                  <a:pt x="71613" y="9058"/>
                  <a:pt x="71278" y="8967"/>
                </a:cubicBezTo>
                <a:cubicBezTo>
                  <a:pt x="71035" y="8876"/>
                  <a:pt x="70792" y="8754"/>
                  <a:pt x="70549" y="8724"/>
                </a:cubicBezTo>
                <a:cubicBezTo>
                  <a:pt x="70336" y="8724"/>
                  <a:pt x="70093" y="8815"/>
                  <a:pt x="69880" y="8845"/>
                </a:cubicBezTo>
                <a:cubicBezTo>
                  <a:pt x="69515" y="8906"/>
                  <a:pt x="69394" y="9028"/>
                  <a:pt x="69120" y="9271"/>
                </a:cubicBezTo>
                <a:cubicBezTo>
                  <a:pt x="68603" y="9696"/>
                  <a:pt x="67874" y="9818"/>
                  <a:pt x="67266" y="10091"/>
                </a:cubicBezTo>
                <a:cubicBezTo>
                  <a:pt x="66932" y="10243"/>
                  <a:pt x="66567" y="10213"/>
                  <a:pt x="66232" y="10304"/>
                </a:cubicBezTo>
                <a:cubicBezTo>
                  <a:pt x="65868" y="10395"/>
                  <a:pt x="65655" y="10639"/>
                  <a:pt x="65442" y="10912"/>
                </a:cubicBezTo>
                <a:cubicBezTo>
                  <a:pt x="65138" y="11277"/>
                  <a:pt x="64895" y="11611"/>
                  <a:pt x="64804" y="12067"/>
                </a:cubicBezTo>
                <a:cubicBezTo>
                  <a:pt x="64652" y="12705"/>
                  <a:pt x="64621" y="13405"/>
                  <a:pt x="64561" y="14073"/>
                </a:cubicBezTo>
                <a:cubicBezTo>
                  <a:pt x="64500" y="14620"/>
                  <a:pt x="64470" y="14864"/>
                  <a:pt x="63892" y="14864"/>
                </a:cubicBezTo>
                <a:cubicBezTo>
                  <a:pt x="63314" y="14864"/>
                  <a:pt x="62433" y="14681"/>
                  <a:pt x="61947" y="15016"/>
                </a:cubicBezTo>
                <a:cubicBezTo>
                  <a:pt x="61552" y="15289"/>
                  <a:pt x="61187" y="15654"/>
                  <a:pt x="60822" y="15988"/>
                </a:cubicBezTo>
                <a:cubicBezTo>
                  <a:pt x="60518" y="16292"/>
                  <a:pt x="60123" y="16475"/>
                  <a:pt x="59819" y="16809"/>
                </a:cubicBezTo>
                <a:cubicBezTo>
                  <a:pt x="59302" y="17295"/>
                  <a:pt x="58998" y="17842"/>
                  <a:pt x="58846" y="18511"/>
                </a:cubicBezTo>
                <a:cubicBezTo>
                  <a:pt x="58664" y="19241"/>
                  <a:pt x="58694" y="19909"/>
                  <a:pt x="57995" y="20365"/>
                </a:cubicBezTo>
                <a:cubicBezTo>
                  <a:pt x="57691" y="20608"/>
                  <a:pt x="57266" y="20700"/>
                  <a:pt x="56871" y="20730"/>
                </a:cubicBezTo>
                <a:cubicBezTo>
                  <a:pt x="56384" y="20760"/>
                  <a:pt x="56020" y="20578"/>
                  <a:pt x="55564" y="20487"/>
                </a:cubicBezTo>
                <a:cubicBezTo>
                  <a:pt x="55229" y="20426"/>
                  <a:pt x="54773" y="20396"/>
                  <a:pt x="54439" y="20487"/>
                </a:cubicBezTo>
                <a:cubicBezTo>
                  <a:pt x="53922" y="20578"/>
                  <a:pt x="53527" y="21003"/>
                  <a:pt x="53041" y="21155"/>
                </a:cubicBezTo>
                <a:cubicBezTo>
                  <a:pt x="52372" y="21368"/>
                  <a:pt x="51673" y="21368"/>
                  <a:pt x="51004" y="21520"/>
                </a:cubicBezTo>
                <a:cubicBezTo>
                  <a:pt x="50427" y="21642"/>
                  <a:pt x="49910" y="21824"/>
                  <a:pt x="49363" y="22037"/>
                </a:cubicBezTo>
                <a:cubicBezTo>
                  <a:pt x="48694" y="22280"/>
                  <a:pt x="47965" y="22219"/>
                  <a:pt x="47266" y="22219"/>
                </a:cubicBezTo>
                <a:cubicBezTo>
                  <a:pt x="46992" y="22219"/>
                  <a:pt x="46779" y="22219"/>
                  <a:pt x="46536" y="22341"/>
                </a:cubicBezTo>
                <a:cubicBezTo>
                  <a:pt x="46323" y="22432"/>
                  <a:pt x="46202" y="22584"/>
                  <a:pt x="45959" y="22645"/>
                </a:cubicBezTo>
                <a:cubicBezTo>
                  <a:pt x="45442" y="22766"/>
                  <a:pt x="44864" y="22493"/>
                  <a:pt x="44348" y="22493"/>
                </a:cubicBezTo>
                <a:cubicBezTo>
                  <a:pt x="43892" y="22493"/>
                  <a:pt x="43405" y="22645"/>
                  <a:pt x="42949" y="22645"/>
                </a:cubicBezTo>
                <a:cubicBezTo>
                  <a:pt x="42463" y="22675"/>
                  <a:pt x="41977" y="22614"/>
                  <a:pt x="41490" y="22675"/>
                </a:cubicBezTo>
                <a:cubicBezTo>
                  <a:pt x="40761" y="22766"/>
                  <a:pt x="40062" y="22918"/>
                  <a:pt x="39393" y="23192"/>
                </a:cubicBezTo>
                <a:cubicBezTo>
                  <a:pt x="38694" y="23466"/>
                  <a:pt x="37600" y="23405"/>
                  <a:pt x="36901" y="23314"/>
                </a:cubicBezTo>
                <a:cubicBezTo>
                  <a:pt x="35806" y="23162"/>
                  <a:pt x="34743" y="22797"/>
                  <a:pt x="33679" y="22675"/>
                </a:cubicBezTo>
                <a:cubicBezTo>
                  <a:pt x="33010" y="22584"/>
                  <a:pt x="32311" y="22645"/>
                  <a:pt x="31642" y="22645"/>
                </a:cubicBezTo>
                <a:cubicBezTo>
                  <a:pt x="30973" y="22645"/>
                  <a:pt x="30335" y="22614"/>
                  <a:pt x="29697" y="22766"/>
                </a:cubicBezTo>
                <a:cubicBezTo>
                  <a:pt x="28238" y="23070"/>
                  <a:pt x="26809" y="23557"/>
                  <a:pt x="25320" y="23769"/>
                </a:cubicBezTo>
                <a:cubicBezTo>
                  <a:pt x="24560" y="23891"/>
                  <a:pt x="23800" y="23830"/>
                  <a:pt x="23040" y="23769"/>
                </a:cubicBezTo>
                <a:cubicBezTo>
                  <a:pt x="21885" y="23678"/>
                  <a:pt x="20760" y="23709"/>
                  <a:pt x="19605" y="23617"/>
                </a:cubicBezTo>
                <a:cubicBezTo>
                  <a:pt x="17447" y="23466"/>
                  <a:pt x="15320" y="23466"/>
                  <a:pt x="13162" y="23466"/>
                </a:cubicBezTo>
                <a:cubicBezTo>
                  <a:pt x="11672" y="23466"/>
                  <a:pt x="10213" y="23405"/>
                  <a:pt x="8693" y="23344"/>
                </a:cubicBezTo>
                <a:cubicBezTo>
                  <a:pt x="7386" y="23283"/>
                  <a:pt x="6049" y="23496"/>
                  <a:pt x="4742" y="23678"/>
                </a:cubicBezTo>
                <a:cubicBezTo>
                  <a:pt x="4012" y="23800"/>
                  <a:pt x="3344" y="23952"/>
                  <a:pt x="2645" y="24165"/>
                </a:cubicBezTo>
                <a:cubicBezTo>
                  <a:pt x="2006" y="24377"/>
                  <a:pt x="1155" y="24560"/>
                  <a:pt x="669" y="25076"/>
                </a:cubicBezTo>
                <a:cubicBezTo>
                  <a:pt x="0" y="25776"/>
                  <a:pt x="1581" y="25928"/>
                  <a:pt x="2006" y="25928"/>
                </a:cubicBezTo>
                <a:cubicBezTo>
                  <a:pt x="3739" y="25988"/>
                  <a:pt x="5502" y="25472"/>
                  <a:pt x="7234" y="25776"/>
                </a:cubicBezTo>
                <a:cubicBezTo>
                  <a:pt x="8511" y="25988"/>
                  <a:pt x="9757" y="26383"/>
                  <a:pt x="11034" y="26505"/>
                </a:cubicBezTo>
                <a:cubicBezTo>
                  <a:pt x="12462" y="26627"/>
                  <a:pt x="13891" y="26292"/>
                  <a:pt x="15320" y="26323"/>
                </a:cubicBezTo>
                <a:cubicBezTo>
                  <a:pt x="16870" y="26323"/>
                  <a:pt x="18329" y="26080"/>
                  <a:pt x="19879" y="25928"/>
                </a:cubicBezTo>
                <a:cubicBezTo>
                  <a:pt x="21460" y="25806"/>
                  <a:pt x="23101" y="25867"/>
                  <a:pt x="24712" y="25897"/>
                </a:cubicBezTo>
                <a:cubicBezTo>
                  <a:pt x="26232" y="25928"/>
                  <a:pt x="27752" y="26566"/>
                  <a:pt x="29302" y="26444"/>
                </a:cubicBezTo>
                <a:cubicBezTo>
                  <a:pt x="30122" y="26353"/>
                  <a:pt x="31004" y="26201"/>
                  <a:pt x="31764" y="26627"/>
                </a:cubicBezTo>
                <a:cubicBezTo>
                  <a:pt x="31825" y="27539"/>
                  <a:pt x="28815" y="27356"/>
                  <a:pt x="29059" y="28086"/>
                </a:cubicBezTo>
                <a:cubicBezTo>
                  <a:pt x="29666" y="28329"/>
                  <a:pt x="30518" y="27964"/>
                  <a:pt x="31125" y="27842"/>
                </a:cubicBezTo>
                <a:cubicBezTo>
                  <a:pt x="31764" y="27721"/>
                  <a:pt x="32402" y="27690"/>
                  <a:pt x="33071" y="27599"/>
                </a:cubicBezTo>
                <a:cubicBezTo>
                  <a:pt x="33891" y="27478"/>
                  <a:pt x="34530" y="27782"/>
                  <a:pt x="35320" y="27934"/>
                </a:cubicBezTo>
                <a:cubicBezTo>
                  <a:pt x="36688" y="28207"/>
                  <a:pt x="38086" y="28146"/>
                  <a:pt x="39454" y="28390"/>
                </a:cubicBezTo>
                <a:cubicBezTo>
                  <a:pt x="41430" y="28694"/>
                  <a:pt x="43375" y="28542"/>
                  <a:pt x="45351" y="28329"/>
                </a:cubicBezTo>
                <a:cubicBezTo>
                  <a:pt x="47266" y="28116"/>
                  <a:pt x="49332" y="27721"/>
                  <a:pt x="51247" y="28055"/>
                </a:cubicBezTo>
                <a:cubicBezTo>
                  <a:pt x="52798" y="28298"/>
                  <a:pt x="54317" y="28329"/>
                  <a:pt x="55898" y="28481"/>
                </a:cubicBezTo>
                <a:cubicBezTo>
                  <a:pt x="56779" y="28572"/>
                  <a:pt x="57630" y="28633"/>
                  <a:pt x="58512" y="28633"/>
                </a:cubicBezTo>
                <a:cubicBezTo>
                  <a:pt x="59241" y="28663"/>
                  <a:pt x="60001" y="28450"/>
                  <a:pt x="60761" y="28511"/>
                </a:cubicBezTo>
                <a:cubicBezTo>
                  <a:pt x="61187" y="28542"/>
                  <a:pt x="61673" y="28572"/>
                  <a:pt x="61673" y="29058"/>
                </a:cubicBezTo>
                <a:cubicBezTo>
                  <a:pt x="61673" y="29210"/>
                  <a:pt x="61612" y="29362"/>
                  <a:pt x="61734" y="29453"/>
                </a:cubicBezTo>
                <a:cubicBezTo>
                  <a:pt x="61916" y="29605"/>
                  <a:pt x="62342" y="29362"/>
                  <a:pt x="62524" y="29332"/>
                </a:cubicBezTo>
                <a:cubicBezTo>
                  <a:pt x="63132" y="29271"/>
                  <a:pt x="63801" y="29332"/>
                  <a:pt x="64409" y="29332"/>
                </a:cubicBezTo>
                <a:cubicBezTo>
                  <a:pt x="64834" y="29332"/>
                  <a:pt x="65229" y="29332"/>
                  <a:pt x="65655" y="29332"/>
                </a:cubicBezTo>
                <a:cubicBezTo>
                  <a:pt x="66415" y="29332"/>
                  <a:pt x="67175" y="29180"/>
                  <a:pt x="67965" y="29180"/>
                </a:cubicBezTo>
                <a:cubicBezTo>
                  <a:pt x="68877" y="29149"/>
                  <a:pt x="69789" y="29332"/>
                  <a:pt x="70701" y="29332"/>
                </a:cubicBezTo>
                <a:cubicBezTo>
                  <a:pt x="71552" y="29332"/>
                  <a:pt x="72372" y="29332"/>
                  <a:pt x="73223" y="29210"/>
                </a:cubicBezTo>
                <a:cubicBezTo>
                  <a:pt x="74348" y="29028"/>
                  <a:pt x="75442" y="28663"/>
                  <a:pt x="76567" y="28511"/>
                </a:cubicBezTo>
                <a:cubicBezTo>
                  <a:pt x="77661" y="28329"/>
                  <a:pt x="78786" y="28207"/>
                  <a:pt x="79880" y="28116"/>
                </a:cubicBezTo>
                <a:cubicBezTo>
                  <a:pt x="82129" y="27994"/>
                  <a:pt x="84379" y="27873"/>
                  <a:pt x="86628" y="27721"/>
                </a:cubicBezTo>
                <a:cubicBezTo>
                  <a:pt x="87813" y="27660"/>
                  <a:pt x="88999" y="27539"/>
                  <a:pt x="90184" y="27539"/>
                </a:cubicBezTo>
                <a:cubicBezTo>
                  <a:pt x="91552" y="27569"/>
                  <a:pt x="92920" y="27447"/>
                  <a:pt x="94288" y="27508"/>
                </a:cubicBezTo>
                <a:cubicBezTo>
                  <a:pt x="95777" y="27569"/>
                  <a:pt x="97236" y="27630"/>
                  <a:pt x="98725" y="27417"/>
                </a:cubicBezTo>
                <a:cubicBezTo>
                  <a:pt x="99941" y="27265"/>
                  <a:pt x="101157" y="27083"/>
                  <a:pt x="102343" y="26870"/>
                </a:cubicBezTo>
                <a:cubicBezTo>
                  <a:pt x="103194" y="26718"/>
                  <a:pt x="103984" y="26596"/>
                  <a:pt x="104835" y="26596"/>
                </a:cubicBezTo>
                <a:cubicBezTo>
                  <a:pt x="105504" y="26596"/>
                  <a:pt x="106051" y="26718"/>
                  <a:pt x="106689" y="26839"/>
                </a:cubicBezTo>
                <a:cubicBezTo>
                  <a:pt x="107054" y="26931"/>
                  <a:pt x="107510" y="27083"/>
                  <a:pt x="107875" y="26991"/>
                </a:cubicBezTo>
                <a:cubicBezTo>
                  <a:pt x="107966" y="26961"/>
                  <a:pt x="108331" y="26839"/>
                  <a:pt x="108361" y="26687"/>
                </a:cubicBezTo>
                <a:cubicBezTo>
                  <a:pt x="108391" y="26414"/>
                  <a:pt x="107510" y="26323"/>
                  <a:pt x="107297" y="26292"/>
                </a:cubicBezTo>
                <a:cubicBezTo>
                  <a:pt x="107327" y="26110"/>
                  <a:pt x="107571" y="26110"/>
                  <a:pt x="107571" y="25928"/>
                </a:cubicBezTo>
                <a:cubicBezTo>
                  <a:pt x="107601" y="25776"/>
                  <a:pt x="107327" y="25441"/>
                  <a:pt x="107327" y="25289"/>
                </a:cubicBezTo>
                <a:cubicBezTo>
                  <a:pt x="107236" y="24621"/>
                  <a:pt x="107662" y="23952"/>
                  <a:pt x="107814" y="23344"/>
                </a:cubicBezTo>
                <a:cubicBezTo>
                  <a:pt x="107935" y="22858"/>
                  <a:pt x="108148" y="22158"/>
                  <a:pt x="107844" y="21763"/>
                </a:cubicBezTo>
                <a:cubicBezTo>
                  <a:pt x="107692" y="21551"/>
                  <a:pt x="107479" y="21429"/>
                  <a:pt x="107327" y="21216"/>
                </a:cubicBezTo>
                <a:cubicBezTo>
                  <a:pt x="107175" y="21003"/>
                  <a:pt x="107084" y="20700"/>
                  <a:pt x="107024" y="20456"/>
                </a:cubicBezTo>
                <a:cubicBezTo>
                  <a:pt x="106841" y="19879"/>
                  <a:pt x="106811" y="19241"/>
                  <a:pt x="106902" y="18633"/>
                </a:cubicBezTo>
                <a:cubicBezTo>
                  <a:pt x="106993" y="18116"/>
                  <a:pt x="107084" y="17690"/>
                  <a:pt x="106932" y="17174"/>
                </a:cubicBezTo>
                <a:cubicBezTo>
                  <a:pt x="106872" y="16961"/>
                  <a:pt x="106780" y="16748"/>
                  <a:pt x="106689" y="16535"/>
                </a:cubicBezTo>
                <a:cubicBezTo>
                  <a:pt x="106537" y="16231"/>
                  <a:pt x="106537" y="15836"/>
                  <a:pt x="106324" y="15563"/>
                </a:cubicBezTo>
                <a:cubicBezTo>
                  <a:pt x="105595" y="14651"/>
                  <a:pt x="104896" y="13739"/>
                  <a:pt x="104014" y="12949"/>
                </a:cubicBezTo>
                <a:cubicBezTo>
                  <a:pt x="103558" y="12523"/>
                  <a:pt x="103254" y="12371"/>
                  <a:pt x="102647" y="12280"/>
                </a:cubicBezTo>
                <a:cubicBezTo>
                  <a:pt x="101491" y="12128"/>
                  <a:pt x="100367" y="12523"/>
                  <a:pt x="99242" y="12797"/>
                </a:cubicBezTo>
                <a:cubicBezTo>
                  <a:pt x="98543" y="12979"/>
                  <a:pt x="97753" y="13101"/>
                  <a:pt x="97358" y="13769"/>
                </a:cubicBezTo>
                <a:cubicBezTo>
                  <a:pt x="97206" y="14012"/>
                  <a:pt x="97115" y="14316"/>
                  <a:pt x="97054" y="14590"/>
                </a:cubicBezTo>
                <a:cubicBezTo>
                  <a:pt x="96963" y="14833"/>
                  <a:pt x="96963" y="15319"/>
                  <a:pt x="96811" y="15532"/>
                </a:cubicBezTo>
                <a:cubicBezTo>
                  <a:pt x="96415" y="16140"/>
                  <a:pt x="95747" y="15289"/>
                  <a:pt x="95686" y="14833"/>
                </a:cubicBezTo>
                <a:cubicBezTo>
                  <a:pt x="95504" y="13800"/>
                  <a:pt x="96233" y="12888"/>
                  <a:pt x="96233" y="11885"/>
                </a:cubicBezTo>
                <a:cubicBezTo>
                  <a:pt x="96233" y="11125"/>
                  <a:pt x="96385" y="10395"/>
                  <a:pt x="96476" y="9666"/>
                </a:cubicBezTo>
                <a:cubicBezTo>
                  <a:pt x="96598" y="8815"/>
                  <a:pt x="96780" y="8146"/>
                  <a:pt x="96324" y="7356"/>
                </a:cubicBezTo>
                <a:cubicBezTo>
                  <a:pt x="95990" y="6809"/>
                  <a:pt x="95625" y="6353"/>
                  <a:pt x="95382" y="5745"/>
                </a:cubicBezTo>
                <a:cubicBezTo>
                  <a:pt x="95048" y="4955"/>
                  <a:pt x="94956" y="4104"/>
                  <a:pt x="94592" y="3344"/>
                </a:cubicBezTo>
                <a:cubicBezTo>
                  <a:pt x="93893" y="1824"/>
                  <a:pt x="92282" y="669"/>
                  <a:pt x="90701" y="213"/>
                </a:cubicBezTo>
                <a:cubicBezTo>
                  <a:pt x="89941" y="0"/>
                  <a:pt x="89181" y="182"/>
                  <a:pt x="88421" y="304"/>
                </a:cubicBezTo>
                <a:cubicBezTo>
                  <a:pt x="87084" y="517"/>
                  <a:pt x="85777" y="942"/>
                  <a:pt x="84622" y="1611"/>
                </a:cubicBezTo>
                <a:cubicBezTo>
                  <a:pt x="83862" y="2067"/>
                  <a:pt x="83102" y="2432"/>
                  <a:pt x="82525" y="3100"/>
                </a:cubicBezTo>
                <a:cubicBezTo>
                  <a:pt x="82251" y="3435"/>
                  <a:pt x="81886" y="3800"/>
                  <a:pt x="81734" y="4256"/>
                </a:cubicBezTo>
                <a:cubicBezTo>
                  <a:pt x="81582" y="4711"/>
                  <a:pt x="81643" y="5228"/>
                  <a:pt x="81613" y="5714"/>
                </a:cubicBezTo>
                <a:cubicBezTo>
                  <a:pt x="81613" y="6748"/>
                  <a:pt x="81370" y="7781"/>
                  <a:pt x="81430" y="8815"/>
                </a:cubicBezTo>
                <a:cubicBezTo>
                  <a:pt x="81430" y="9088"/>
                  <a:pt x="81461" y="9362"/>
                  <a:pt x="81400" y="9666"/>
                </a:cubicBezTo>
                <a:cubicBezTo>
                  <a:pt x="81309" y="10243"/>
                  <a:pt x="81218" y="10943"/>
                  <a:pt x="80518" y="11034"/>
                </a:cubicBezTo>
                <a:cubicBezTo>
                  <a:pt x="79819" y="11125"/>
                  <a:pt x="79120" y="11125"/>
                  <a:pt x="78452" y="11459"/>
                </a:cubicBezTo>
                <a:cubicBezTo>
                  <a:pt x="78117" y="11642"/>
                  <a:pt x="77783" y="11946"/>
                  <a:pt x="77600" y="12310"/>
                </a:cubicBezTo>
                <a:cubicBezTo>
                  <a:pt x="77448" y="12645"/>
                  <a:pt x="77540" y="13040"/>
                  <a:pt x="77448" y="13405"/>
                </a:cubicBezTo>
                <a:cubicBezTo>
                  <a:pt x="77357" y="13891"/>
                  <a:pt x="77114" y="14286"/>
                  <a:pt x="76810" y="14712"/>
                </a:cubicBezTo>
                <a:cubicBezTo>
                  <a:pt x="76689" y="14894"/>
                  <a:pt x="76537" y="15016"/>
                  <a:pt x="76445" y="15259"/>
                </a:cubicBezTo>
                <a:cubicBezTo>
                  <a:pt x="76385" y="15502"/>
                  <a:pt x="76385" y="15684"/>
                  <a:pt x="76263" y="15927"/>
                </a:cubicBezTo>
                <a:cubicBezTo>
                  <a:pt x="76172" y="16110"/>
                  <a:pt x="76111" y="16262"/>
                  <a:pt x="75989" y="16323"/>
                </a:cubicBezTo>
                <a:close/>
              </a:path>
            </a:pathLst>
          </a:custGeom>
          <a:solidFill>
            <a:srgbClr val="FFFFFF">
              <a:alpha val="677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27;p40">
            <a:extLst>
              <a:ext uri="{FF2B5EF4-FFF2-40B4-BE49-F238E27FC236}">
                <a16:creationId xmlns:a16="http://schemas.microsoft.com/office/drawing/2014/main" id="{1B47C25E-8591-4EE3-A2F7-72B5ED55AF10}"/>
              </a:ext>
            </a:extLst>
          </p:cNvPr>
          <p:cNvSpPr txBox="1">
            <a:spLocks/>
          </p:cNvSpPr>
          <p:nvPr/>
        </p:nvSpPr>
        <p:spPr>
          <a:xfrm>
            <a:off x="388913" y="0"/>
            <a:ext cx="8366174" cy="4149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arlow"/>
              <a:buNone/>
              <a:defRPr sz="3500" b="1" i="0" u="none" strike="noStrike" cap="non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algn="l"/>
            <a:r>
              <a:rPr lang="ru-RU" sz="3200" dirty="0"/>
              <a:t>Руководство пользователя</a:t>
            </a:r>
          </a:p>
          <a:p>
            <a:pPr algn="l"/>
            <a:r>
              <a:rPr lang="ru-RU" sz="2000" dirty="0"/>
              <a:t>Окно регистрации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52CCFE0-6B37-4BB5-B986-6F1A7389CB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747"/>
          <a:stretch/>
        </p:blipFill>
        <p:spPr>
          <a:xfrm>
            <a:off x="1521365" y="963586"/>
            <a:ext cx="6101270" cy="3432899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938DADB-F6BB-48A1-9ED9-481D7CBE761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396" t="17185" r="11364" b="8741"/>
          <a:stretch/>
        </p:blipFill>
        <p:spPr>
          <a:xfrm>
            <a:off x="3764280" y="-1386837"/>
            <a:ext cx="1387314" cy="78232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827B974F-DF5B-4E9A-A977-20B79C0806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42081" y="5750561"/>
            <a:ext cx="1473199" cy="949734"/>
          </a:xfrm>
          <a:prstGeom prst="rect">
            <a:avLst/>
          </a:prstGeom>
        </p:spPr>
      </p:pic>
      <p:sp>
        <p:nvSpPr>
          <p:cNvPr id="8" name="Google Shape;311;p38">
            <a:extLst>
              <a:ext uri="{FF2B5EF4-FFF2-40B4-BE49-F238E27FC236}">
                <a16:creationId xmlns:a16="http://schemas.microsoft.com/office/drawing/2014/main" id="{D4B812D3-651D-43DE-83D9-B12164DE34CE}"/>
              </a:ext>
            </a:extLst>
          </p:cNvPr>
          <p:cNvSpPr txBox="1">
            <a:spLocks/>
          </p:cNvSpPr>
          <p:nvPr/>
        </p:nvSpPr>
        <p:spPr>
          <a:xfrm>
            <a:off x="8569556" y="4581497"/>
            <a:ext cx="371061" cy="4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ctor"/>
              <a:buNone/>
              <a:defRPr sz="16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ctor"/>
              <a:buNone/>
              <a:defRPr sz="1800" b="0" i="0" u="none" strike="noStrike" cap="none">
                <a:solidFill>
                  <a:schemeClr val="dk1"/>
                </a:solidFill>
                <a:latin typeface="Actor"/>
                <a:ea typeface="Actor"/>
                <a:cs typeface="Actor"/>
                <a:sym typeface="Actor"/>
              </a:defRPr>
            </a:lvl9pPr>
          </a:lstStyle>
          <a:p>
            <a:pPr marL="0" indent="0" algn="r"/>
            <a:r>
              <a:rPr lang="ru-RU" dirty="0">
                <a:solidFill>
                  <a:schemeClr val="accent6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37557337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ndean Region by Slidesgo">
  <a:themeElements>
    <a:clrScheme name="Simple Light">
      <a:dk1>
        <a:srgbClr val="192919"/>
      </a:dk1>
      <a:lt1>
        <a:srgbClr val="D3F1FF"/>
      </a:lt1>
      <a:dk2>
        <a:srgbClr val="192919"/>
      </a:dk2>
      <a:lt2>
        <a:srgbClr val="264027"/>
      </a:lt2>
      <a:accent1>
        <a:srgbClr val="3C5233"/>
      </a:accent1>
      <a:accent2>
        <a:srgbClr val="5C644D"/>
      </a:accent2>
      <a:accent3>
        <a:srgbClr val="EFEFEF"/>
      </a:accent3>
      <a:accent4>
        <a:srgbClr val="FFFFFF"/>
      </a:accent4>
      <a:accent5>
        <a:srgbClr val="FFFFFF"/>
      </a:accent5>
      <a:accent6>
        <a:srgbClr val="FFFFFF"/>
      </a:accent6>
      <a:hlink>
        <a:srgbClr val="192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268</Words>
  <Application>Microsoft Office PowerPoint</Application>
  <PresentationFormat>Экран (16:9)</PresentationFormat>
  <Paragraphs>77</Paragraphs>
  <Slides>14</Slides>
  <Notes>14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20" baseType="lpstr">
      <vt:lpstr>Actor</vt:lpstr>
      <vt:lpstr>Barlow</vt:lpstr>
      <vt:lpstr>Nunito Light</vt:lpstr>
      <vt:lpstr>Arial</vt:lpstr>
      <vt:lpstr>Times New Roman</vt:lpstr>
      <vt:lpstr>Andean Region by Slidesgo</vt:lpstr>
      <vt:lpstr>Проектирование базы данных и разработка приложения для организации деятельности альпинистского клуба</vt:lpstr>
      <vt:lpstr>Цель проекта</vt:lpstr>
      <vt:lpstr>Схема базы данных</vt:lpstr>
      <vt:lpstr>Схема базы данных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Технологический стек</vt:lpstr>
      <vt:lpstr>Технологический стек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Проектирование базы данных и разработка приложения для организации деятельности альпинистского клуба</dc:title>
  <dc:creator>Lyubaa</dc:creator>
  <cp:lastModifiedBy>Любовь Иванова</cp:lastModifiedBy>
  <cp:revision>2</cp:revision>
  <dcterms:modified xsi:type="dcterms:W3CDTF">2025-06-25T12:16:42Z</dcterms:modified>
</cp:coreProperties>
</file>